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68" r:id="rId3"/>
    <p:sldId id="270" r:id="rId4"/>
    <p:sldId id="275" r:id="rId5"/>
    <p:sldId id="283" r:id="rId6"/>
    <p:sldId id="279" r:id="rId7"/>
    <p:sldId id="284" r:id="rId8"/>
    <p:sldId id="280" r:id="rId9"/>
    <p:sldId id="285" r:id="rId10"/>
    <p:sldId id="269" r:id="rId11"/>
    <p:sldId id="282" r:id="rId12"/>
  </p:sldIdLst>
  <p:sldSz cx="6858000" cy="9906000" type="A4"/>
  <p:notesSz cx="6864350" cy="99964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A292A"/>
    <a:srgbClr val="139D13"/>
    <a:srgbClr val="006600"/>
    <a:srgbClr val="33CC33"/>
    <a:srgbClr val="FF9966"/>
    <a:srgbClr val="9933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3" autoAdjust="0"/>
    <p:restoredTop sz="94660"/>
  </p:normalViewPr>
  <p:slideViewPr>
    <p:cSldViewPr>
      <p:cViewPr varScale="1">
        <p:scale>
          <a:sx n="67" d="100"/>
          <a:sy n="67" d="100"/>
        </p:scale>
        <p:origin x="-1902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6858000" cy="720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858000" cy="720725"/>
          </a:xfrm>
          <a:prstGeom prst="rect">
            <a:avLst/>
          </a:prstGeom>
          <a:solidFill>
            <a:srgbClr val="DAEDE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099" name="Image 8" descr="floressence_q300dpi201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72038" y="8953500"/>
            <a:ext cx="19415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Image 24"/>
          <p:cNvPicPr preferRelativeResize="0">
            <a:picLocks/>
          </p:cNvPicPr>
          <p:nvPr/>
        </p:nvPicPr>
        <p:blipFill>
          <a:blip r:embed="rId2"/>
          <a:srcRect l="9480" r="7806"/>
          <a:stretch>
            <a:fillRect/>
          </a:stretch>
        </p:blipFill>
        <p:spPr bwMode="auto">
          <a:xfrm>
            <a:off x="-12700" y="1512888"/>
            <a:ext cx="6888163" cy="72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Image 27"/>
          <p:cNvPicPr preferRelativeResize="0">
            <a:picLocks/>
          </p:cNvPicPr>
          <p:nvPr/>
        </p:nvPicPr>
        <p:blipFill>
          <a:blip r:embed="rId2"/>
          <a:srcRect l="9480" t="98656" r="7806"/>
          <a:stretch>
            <a:fillRect/>
          </a:stretch>
        </p:blipFill>
        <p:spPr bwMode="auto">
          <a:xfrm>
            <a:off x="-7938" y="8613775"/>
            <a:ext cx="68881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arme 11"/>
          <p:cNvSpPr>
            <a:spLocks noChangeAspect="1"/>
          </p:cNvSpPr>
          <p:nvPr/>
        </p:nvSpPr>
        <p:spPr>
          <a:xfrm rot="18900000">
            <a:off x="3387725" y="2463800"/>
            <a:ext cx="1890713" cy="1890713"/>
          </a:xfrm>
          <a:prstGeom prst="teardrop">
            <a:avLst/>
          </a:prstGeom>
          <a:solidFill>
            <a:srgbClr val="6A292A"/>
          </a:solidFill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Larme 12"/>
          <p:cNvSpPr>
            <a:spLocks noChangeAspect="1"/>
          </p:cNvSpPr>
          <p:nvPr/>
        </p:nvSpPr>
        <p:spPr>
          <a:xfrm rot="2700000" flipV="1">
            <a:off x="3394075" y="303213"/>
            <a:ext cx="1889125" cy="1890712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49" name="Image 13" descr="floressence300DPI_q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3925" y="858838"/>
            <a:ext cx="18002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-30163" y="8913813"/>
            <a:ext cx="6948488" cy="719137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1" name="ZoneTexte 23"/>
          <p:cNvSpPr txBox="1">
            <a:spLocks noChangeArrowheads="1"/>
          </p:cNvSpPr>
          <p:nvPr/>
        </p:nvSpPr>
        <p:spPr bwMode="auto">
          <a:xfrm>
            <a:off x="139700" y="8913813"/>
            <a:ext cx="645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A292A"/>
                </a:solidFill>
              </a:rPr>
              <a:t>Коллекция отдушек для чистящих средств</a:t>
            </a:r>
            <a:r>
              <a:rPr lang="fr-FR" sz="2000" b="1">
                <a:solidFill>
                  <a:srgbClr val="6A292A"/>
                </a:solidFill>
              </a:rPr>
              <a:t> / SURODORANTS</a:t>
            </a:r>
            <a:endParaRPr lang="en-US" sz="1600" b="1">
              <a:solidFill>
                <a:srgbClr val="6A292A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 bwMode="auto">
          <a:xfrm>
            <a:off x="3530600" y="2327275"/>
            <a:ext cx="1627188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На основе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парфюмерных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композиций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6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www.elixens.com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3" name="Group 29"/>
          <p:cNvGraphicFramePr>
            <a:graphicFrameLocks noGrp="1"/>
          </p:cNvGraphicFramePr>
          <p:nvPr/>
        </p:nvGraphicFramePr>
        <p:xfrm>
          <a:off x="2060575" y="1979613"/>
          <a:ext cx="4608513" cy="3541712"/>
        </p:xfrm>
        <a:graphic>
          <a:graphicData uri="http://schemas.openxmlformats.org/drawingml/2006/table">
            <a:tbl>
              <a:tblPr/>
              <a:tblGrid>
                <a:gridCol w="1800225"/>
                <a:gridCol w="28082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РЕФЕРЕНЦИЯ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ИМЕНОВАНИЕ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21453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JARDIN DE PROVENCE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21454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FOUGERE LANDAISE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21455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PLATEAU DE VALENSOLE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21456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VERGER DU LUBERON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21457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JARDIN DES HESPERIDES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21458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CHAMPS DE GARIGUETTE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21459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EMBRUNS CELTIQUE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21460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A292A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JARDIN MAURITIEN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A292A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15380" name="Imag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976438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Image 21"/>
          <p:cNvPicPr>
            <a:picLocks noChangeAspect="1"/>
          </p:cNvPicPr>
          <p:nvPr/>
        </p:nvPicPr>
        <p:blipFill>
          <a:blip r:embed="rId3"/>
          <a:srcRect r="21964"/>
          <a:stretch>
            <a:fillRect/>
          </a:stretch>
        </p:blipFill>
        <p:spPr bwMode="auto">
          <a:xfrm>
            <a:off x="333375" y="5494338"/>
            <a:ext cx="14398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Image 22"/>
          <p:cNvPicPr>
            <a:picLocks noChangeAspect="1"/>
          </p:cNvPicPr>
          <p:nvPr/>
        </p:nvPicPr>
        <p:blipFill>
          <a:blip r:embed="rId4"/>
          <a:srcRect r="27844"/>
          <a:stretch>
            <a:fillRect/>
          </a:stretch>
        </p:blipFill>
        <p:spPr bwMode="auto">
          <a:xfrm>
            <a:off x="333375" y="3006725"/>
            <a:ext cx="14398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Image 23" descr="bulles de savon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9846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349250" y="5529263"/>
            <a:ext cx="6300788" cy="0"/>
          </a:xfrm>
          <a:prstGeom prst="line">
            <a:avLst/>
          </a:prstGeom>
          <a:noFill/>
          <a:ln w="76200">
            <a:solidFill>
              <a:srgbClr val="6A292A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6A292A"/>
              </a:solidFill>
            </a:endParaRPr>
          </a:p>
        </p:txBody>
      </p:sp>
      <p:sp>
        <p:nvSpPr>
          <p:cNvPr id="15385" name="ZoneTexte 24"/>
          <p:cNvSpPr txBox="1">
            <a:spLocks noChangeArrowheads="1"/>
          </p:cNvSpPr>
          <p:nvPr/>
        </p:nvSpPr>
        <p:spPr bwMode="auto">
          <a:xfrm>
            <a:off x="266700" y="1182688"/>
            <a:ext cx="645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A292A"/>
                </a:solidFill>
              </a:rPr>
              <a:t>Список  отдушек</a:t>
            </a:r>
            <a:r>
              <a:rPr lang="en-US" sz="2000" b="1">
                <a:solidFill>
                  <a:srgbClr val="6A292A"/>
                </a:solidFill>
              </a:rPr>
              <a:t>  </a:t>
            </a:r>
            <a:r>
              <a:rPr lang="ru-RU" sz="2000" b="1">
                <a:solidFill>
                  <a:srgbClr val="6A292A"/>
                </a:solidFill>
              </a:rPr>
              <a:t>для чистящих средств</a:t>
            </a:r>
            <a:r>
              <a:rPr lang="fr-FR" sz="2000" b="1">
                <a:solidFill>
                  <a:srgbClr val="6A292A"/>
                </a:solidFill>
              </a:rPr>
              <a:t>/ SURODORANTS</a:t>
            </a:r>
            <a:endParaRPr lang="en-US" sz="2000" b="1">
              <a:solidFill>
                <a:srgbClr val="6A29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7311" flipH="1">
            <a:off x="3413125" y="4891088"/>
            <a:ext cx="22336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538" y="6554788"/>
            <a:ext cx="2011362" cy="1773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 rot="888239">
            <a:off x="3981176" y="6180307"/>
            <a:ext cx="2549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ru-RU" sz="4000" dirty="0">
                <a:ln>
                  <a:solidFill>
                    <a:schemeClr val="bg1"/>
                  </a:solidFill>
                </a:ln>
                <a:solidFill>
                  <a:srgbClr val="6A292A"/>
                </a:solidFill>
                <a:latin typeface="Franklin Gothic Medium" pitchFamily="34" charset="0"/>
              </a:rPr>
              <a:t>Цветочный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6A292A"/>
              </a:solidFill>
              <a:latin typeface="Franklin Gothic Medium" pitchFamily="34" charset="0"/>
            </a:endParaRPr>
          </a:p>
        </p:txBody>
      </p:sp>
      <p:pic>
        <p:nvPicPr>
          <p:cNvPr id="7172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463" y="0"/>
            <a:ext cx="688498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 21"/>
          <p:cNvPicPr>
            <a:picLocks noChangeAspect="1"/>
          </p:cNvPicPr>
          <p:nvPr/>
        </p:nvPicPr>
        <p:blipFill>
          <a:blip r:embed="rId5"/>
          <a:srcRect r="21964"/>
          <a:stretch>
            <a:fillRect/>
          </a:stretch>
        </p:blipFill>
        <p:spPr bwMode="auto">
          <a:xfrm>
            <a:off x="349250" y="7091363"/>
            <a:ext cx="14398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Image 23" descr="bulles de savon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" y="558165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1989138" y="3778250"/>
            <a:ext cx="51847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ndara" pitchFamily="34" charset="0"/>
              </a:rPr>
              <a:t>21453</a:t>
            </a:r>
            <a:r>
              <a:rPr lang="en-US" sz="4400" b="1">
                <a:solidFill>
                  <a:srgbClr val="6A292A"/>
                </a:solidFill>
                <a:latin typeface="Candara" pitchFamily="34" charset="0"/>
              </a:rPr>
              <a:t> </a:t>
            </a:r>
            <a:endParaRPr lang="ru-RU" sz="4400" b="1">
              <a:solidFill>
                <a:srgbClr val="6A292A"/>
              </a:solidFill>
              <a:latin typeface="Candara" pitchFamily="34" charset="0"/>
            </a:endParaRPr>
          </a:p>
          <a:p>
            <a:r>
              <a:rPr lang="en-US" sz="3600" b="1">
                <a:solidFill>
                  <a:srgbClr val="6A292A"/>
                </a:solidFill>
                <a:latin typeface="Candara" pitchFamily="34" charset="0"/>
              </a:rPr>
              <a:t>JARDIN DE PROVENCE</a:t>
            </a:r>
          </a:p>
        </p:txBody>
      </p:sp>
      <p:sp>
        <p:nvSpPr>
          <p:cNvPr id="7176" name="Line 16"/>
          <p:cNvSpPr>
            <a:spLocks noChangeShapeType="1"/>
          </p:cNvSpPr>
          <p:nvPr/>
        </p:nvSpPr>
        <p:spPr bwMode="auto">
          <a:xfrm flipV="1">
            <a:off x="-17463" y="4559300"/>
            <a:ext cx="6884988" cy="0"/>
          </a:xfrm>
          <a:prstGeom prst="line">
            <a:avLst/>
          </a:prstGeom>
          <a:noFill/>
          <a:ln w="76200">
            <a:solidFill>
              <a:srgbClr val="6A292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2111375" y="5224463"/>
            <a:ext cx="26606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sng">
                <a:solidFill>
                  <a:srgbClr val="6A292A"/>
                </a:solidFill>
                <a:latin typeface="Candara" pitchFamily="34" charset="0"/>
              </a:rPr>
              <a:t>Ароматическая нота</a:t>
            </a:r>
            <a:r>
              <a:rPr lang="en-US" sz="1200" b="1" u="sng">
                <a:solidFill>
                  <a:srgbClr val="6A292A"/>
                </a:solidFill>
                <a:latin typeface="Candara" pitchFamily="34" charset="0"/>
              </a:rPr>
              <a:t>:</a:t>
            </a:r>
            <a:r>
              <a:rPr lang="en-US" sz="1200">
                <a:solidFill>
                  <a:srgbClr val="6A292A"/>
                </a:solidFill>
                <a:latin typeface="Candar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Цветок апельсин</a:t>
            </a:r>
            <a:r>
              <a:rPr lang="ru-RU" sz="1200">
                <a:solidFill>
                  <a:srgbClr val="6A292A"/>
                </a:solidFill>
              </a:rPr>
              <a:t>ово</a:t>
            </a: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го дерева</a:t>
            </a:r>
            <a:endParaRPr lang="en-US" sz="1200">
              <a:solidFill>
                <a:srgbClr val="6A292A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Нероли</a:t>
            </a:r>
            <a:endParaRPr lang="en-US" sz="1200">
              <a:solidFill>
                <a:srgbClr val="6A292A"/>
              </a:solidFill>
              <a:latin typeface="Candara" pitchFamily="34" charset="0"/>
            </a:endParaRPr>
          </a:p>
        </p:txBody>
      </p:sp>
      <p:pic>
        <p:nvPicPr>
          <p:cNvPr id="7178" name="Imag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" y="3573463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Image 22"/>
          <p:cNvPicPr>
            <a:picLocks noChangeAspect="1"/>
          </p:cNvPicPr>
          <p:nvPr/>
        </p:nvPicPr>
        <p:blipFill>
          <a:blip r:embed="rId8"/>
          <a:srcRect r="27844"/>
          <a:stretch>
            <a:fillRect/>
          </a:stretch>
        </p:blipFill>
        <p:spPr bwMode="auto">
          <a:xfrm>
            <a:off x="349250" y="4603750"/>
            <a:ext cx="143986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b="33249"/>
          <a:stretch/>
        </p:blipFill>
        <p:spPr>
          <a:xfrm>
            <a:off x="549211" y="992560"/>
            <a:ext cx="3383845" cy="3364258"/>
          </a:xfrm>
          <a:prstGeom prst="rect">
            <a:avLst/>
          </a:prstGeom>
        </p:spPr>
      </p:pic>
      <p:pic>
        <p:nvPicPr>
          <p:cNvPr id="8194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4773613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75" y="2659063"/>
            <a:ext cx="2232025" cy="167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602038" y="2674938"/>
            <a:ext cx="26606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sng">
                <a:solidFill>
                  <a:srgbClr val="6A292A"/>
                </a:solidFill>
                <a:latin typeface="Candara" pitchFamily="34" charset="0"/>
              </a:rPr>
              <a:t>Ароматическая нота</a:t>
            </a:r>
            <a:r>
              <a:rPr lang="en-US" sz="1200" b="1" u="sng">
                <a:solidFill>
                  <a:srgbClr val="6A292A"/>
                </a:solidFill>
                <a:latin typeface="Candara" pitchFamily="34" charset="0"/>
              </a:rPr>
              <a:t>:</a:t>
            </a:r>
            <a:r>
              <a:rPr lang="en-US" sz="1200">
                <a:solidFill>
                  <a:srgbClr val="6A292A"/>
                </a:solidFill>
                <a:latin typeface="Candar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Лаванда</a:t>
            </a:r>
            <a:endParaRPr lang="fr-FR" sz="1200">
              <a:solidFill>
                <a:srgbClr val="6A292A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Герань</a:t>
            </a:r>
            <a:endParaRPr lang="fr-FR" sz="1200">
              <a:solidFill>
                <a:srgbClr val="6A292A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Дубовый мох</a:t>
            </a:r>
            <a:endParaRPr lang="en-US" sz="1200">
              <a:solidFill>
                <a:srgbClr val="6A292A"/>
              </a:solidFill>
              <a:latin typeface="Candara" pitchFamily="34" charset="0"/>
            </a:endParaRP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1052513" y="4198938"/>
            <a:ext cx="58054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4400" b="1">
                <a:solidFill>
                  <a:srgbClr val="6A292A"/>
                </a:solidFill>
                <a:latin typeface="Candara" pitchFamily="34" charset="0"/>
              </a:rPr>
              <a:t>21454 </a:t>
            </a:r>
            <a:r>
              <a:rPr lang="en-US" sz="3200" b="1">
                <a:solidFill>
                  <a:srgbClr val="6A292A"/>
                </a:solidFill>
                <a:latin typeface="Candara" pitchFamily="34" charset="0"/>
              </a:rPr>
              <a:t>FOUGERE LANDAISE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 rot="888239">
            <a:off x="2907220" y="1662648"/>
            <a:ext cx="2518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ru-RU" sz="4000" dirty="0">
                <a:ln>
                  <a:solidFill>
                    <a:srgbClr val="FFFFFF"/>
                  </a:solidFill>
                </a:ln>
                <a:solidFill>
                  <a:srgbClr val="6A292A"/>
                </a:solidFill>
                <a:latin typeface="Franklin Gothic Medium" pitchFamily="34" charset="0"/>
              </a:rPr>
              <a:t>Фужерные</a:t>
            </a:r>
            <a:endParaRPr lang="en-US" sz="4000" dirty="0">
              <a:ln>
                <a:solidFill>
                  <a:srgbClr val="FFFFFF"/>
                </a:solidFill>
              </a:ln>
              <a:solidFill>
                <a:srgbClr val="6A292A"/>
              </a:solidFill>
              <a:latin typeface="Franklin Gothic Medium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26988" y="22225"/>
            <a:ext cx="6457951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6A292A"/>
                </a:solidFill>
                <a:latin typeface="Arial" pitchFamily="34" charset="0"/>
                <a:cs typeface="Arial" pitchFamily="34" charset="0"/>
              </a:rPr>
              <a:t>Коллекция отдушек, адаптированных для чистящих средств</a:t>
            </a:r>
            <a:r>
              <a:rPr lang="fr-FR" sz="2000" b="1" dirty="0">
                <a:solidFill>
                  <a:srgbClr val="6A292A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2000" b="1" cap="all" dirty="0">
                <a:solidFill>
                  <a:srgbClr val="6A292A"/>
                </a:solidFill>
                <a:latin typeface="Arial" pitchFamily="34" charset="0"/>
                <a:cs typeface="Arial" pitchFamily="34" charset="0"/>
              </a:rPr>
              <a:t>surodorants</a:t>
            </a:r>
            <a:endParaRPr lang="en-US" sz="1600" b="1" cap="all" dirty="0">
              <a:solidFill>
                <a:srgbClr val="6A29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r="20922"/>
          <a:stretch/>
        </p:blipFill>
        <p:spPr>
          <a:xfrm>
            <a:off x="1052736" y="2864768"/>
            <a:ext cx="1083055" cy="14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7311" flipH="1">
            <a:off x="3413125" y="4891088"/>
            <a:ext cx="22336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Imag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73463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Image 21"/>
          <p:cNvPicPr>
            <a:picLocks noChangeAspect="1"/>
          </p:cNvPicPr>
          <p:nvPr/>
        </p:nvPicPr>
        <p:blipFill>
          <a:blip r:embed="rId5"/>
          <a:srcRect r="21964"/>
          <a:stretch>
            <a:fillRect/>
          </a:stretch>
        </p:blipFill>
        <p:spPr bwMode="auto">
          <a:xfrm>
            <a:off x="349250" y="7091363"/>
            <a:ext cx="14398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 22"/>
          <p:cNvPicPr>
            <a:picLocks noChangeAspect="1"/>
          </p:cNvPicPr>
          <p:nvPr/>
        </p:nvPicPr>
        <p:blipFill>
          <a:blip r:embed="rId6"/>
          <a:srcRect r="27844"/>
          <a:stretch>
            <a:fillRect/>
          </a:stretch>
        </p:blipFill>
        <p:spPr bwMode="auto">
          <a:xfrm>
            <a:off x="349250" y="4603750"/>
            <a:ext cx="143986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mage 23" descr="bulles de savon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" y="558165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438" y="5865813"/>
            <a:ext cx="1604962" cy="2462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 rot="888239">
            <a:off x="2635674" y="6800376"/>
            <a:ext cx="41256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ru-RU" sz="4000" dirty="0">
                <a:ln>
                  <a:solidFill>
                    <a:schemeClr val="bg1"/>
                  </a:solidFill>
                </a:ln>
                <a:solidFill>
                  <a:srgbClr val="6A292A"/>
                </a:solidFill>
                <a:latin typeface="Franklin Gothic Medium" pitchFamily="34" charset="0"/>
              </a:rPr>
              <a:t>АРОМАТИЧЕСКИЙ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6A292A"/>
              </a:solidFill>
              <a:latin typeface="Franklin Gothic Medium" pitchFamily="34" charset="0"/>
            </a:endParaRPr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0" y="4549775"/>
            <a:ext cx="6884988" cy="26988"/>
          </a:xfrm>
          <a:prstGeom prst="line">
            <a:avLst/>
          </a:prstGeom>
          <a:noFill/>
          <a:ln w="76200">
            <a:solidFill>
              <a:srgbClr val="6A292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2122488" y="5311775"/>
            <a:ext cx="26606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sng">
                <a:solidFill>
                  <a:srgbClr val="6A292A"/>
                </a:solidFill>
                <a:latin typeface="Candara" pitchFamily="34" charset="0"/>
              </a:rPr>
              <a:t>Ароматическая нота</a:t>
            </a:r>
            <a:r>
              <a:rPr lang="en-US" sz="1200" b="1" u="sng">
                <a:solidFill>
                  <a:srgbClr val="6A292A"/>
                </a:solidFill>
                <a:latin typeface="Candara" pitchFamily="34" charset="0"/>
              </a:rPr>
              <a:t> :</a:t>
            </a:r>
            <a:r>
              <a:rPr lang="en-US" sz="1200">
                <a:solidFill>
                  <a:srgbClr val="6A292A"/>
                </a:solidFill>
                <a:latin typeface="Candar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Лаванда</a:t>
            </a:r>
            <a:endParaRPr lang="en-US" sz="1200">
              <a:solidFill>
                <a:srgbClr val="6A292A"/>
              </a:solidFill>
              <a:latin typeface="Candara" pitchFamily="34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133600" y="3944938"/>
            <a:ext cx="47244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Candara" pitchFamily="34" charset="0"/>
              </a:rPr>
              <a:t>21455</a:t>
            </a:r>
            <a:r>
              <a:rPr lang="en-US" sz="4400" b="1">
                <a:solidFill>
                  <a:srgbClr val="6A292A"/>
                </a:solidFill>
                <a:latin typeface="Candara" pitchFamily="34" charset="0"/>
              </a:rPr>
              <a:t> </a:t>
            </a:r>
          </a:p>
          <a:p>
            <a:r>
              <a:rPr lang="en-US" sz="3200" b="1">
                <a:solidFill>
                  <a:srgbClr val="6A292A"/>
                </a:solidFill>
                <a:latin typeface="Candara" pitchFamily="34" charset="0"/>
              </a:rPr>
              <a:t>PLATEAU DE VALENSOLE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b="33249"/>
          <a:stretch/>
        </p:blipFill>
        <p:spPr>
          <a:xfrm>
            <a:off x="549211" y="992560"/>
            <a:ext cx="3383845" cy="3364258"/>
          </a:xfrm>
          <a:prstGeom prst="rect">
            <a:avLst/>
          </a:prstGeom>
        </p:spPr>
      </p:pic>
      <p:pic>
        <p:nvPicPr>
          <p:cNvPr id="10242" name="Image 1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2663"/>
            <a:ext cx="6858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38" y="2674938"/>
            <a:ext cx="2232025" cy="1681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 rot="888239">
            <a:off x="2657766" y="1587511"/>
            <a:ext cx="2759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ru-RU" sz="4000" dirty="0">
                <a:ln>
                  <a:solidFill>
                    <a:srgbClr val="FFFFFF"/>
                  </a:solidFill>
                </a:ln>
                <a:solidFill>
                  <a:srgbClr val="6A292A"/>
                </a:solidFill>
                <a:latin typeface="Franklin Gothic Medium" pitchFamily="34" charset="0"/>
              </a:rPr>
              <a:t>Фруктовый</a:t>
            </a:r>
            <a:endParaRPr lang="en-US" sz="4000" dirty="0">
              <a:ln>
                <a:solidFill>
                  <a:srgbClr val="FFFFFF"/>
                </a:solidFill>
              </a:ln>
              <a:solidFill>
                <a:srgbClr val="6A292A"/>
              </a:solidFill>
              <a:latin typeface="Franklin Gothic Medium" pitchFamily="34" charset="0"/>
            </a:endParaRPr>
          </a:p>
        </p:txBody>
      </p:sp>
      <p:sp>
        <p:nvSpPr>
          <p:cNvPr id="10245" name="ZoneTexte 16"/>
          <p:cNvSpPr txBox="1">
            <a:spLocks noChangeArrowheads="1"/>
          </p:cNvSpPr>
          <p:nvPr/>
        </p:nvSpPr>
        <p:spPr bwMode="auto">
          <a:xfrm>
            <a:off x="-26988" y="22225"/>
            <a:ext cx="645795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A292A"/>
                </a:solidFill>
              </a:rPr>
              <a:t>Коллекция отдушек для чистящих средств  </a:t>
            </a:r>
            <a:r>
              <a:rPr lang="fr-FR" sz="2000" b="1">
                <a:solidFill>
                  <a:srgbClr val="6A292A"/>
                </a:solidFill>
              </a:rPr>
              <a:t>SURODORANTS</a:t>
            </a:r>
            <a:endParaRPr lang="en-US" sz="1600" b="1">
              <a:solidFill>
                <a:srgbClr val="6A292A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684588" y="2674938"/>
            <a:ext cx="2660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sng">
                <a:solidFill>
                  <a:srgbClr val="6A292A"/>
                </a:solidFill>
                <a:latin typeface="Candara" pitchFamily="34" charset="0"/>
              </a:rPr>
              <a:t>Ароматическая нота</a:t>
            </a:r>
            <a:r>
              <a:rPr lang="en-US" sz="1200" b="1" u="sng">
                <a:solidFill>
                  <a:srgbClr val="6A292A"/>
                </a:solidFill>
                <a:latin typeface="Candara" pitchFamily="34" charset="0"/>
              </a:rPr>
              <a:t>:</a:t>
            </a:r>
            <a:r>
              <a:rPr lang="en-US" sz="1200">
                <a:solidFill>
                  <a:srgbClr val="6A292A"/>
                </a:solidFill>
                <a:latin typeface="Candar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Сочный персик</a:t>
            </a:r>
            <a:endParaRPr lang="en-US" sz="1200">
              <a:solidFill>
                <a:srgbClr val="6A292A"/>
              </a:solidFill>
              <a:latin typeface="Candara" pitchFamily="34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1052513" y="4198938"/>
            <a:ext cx="58054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4400" b="1">
                <a:solidFill>
                  <a:srgbClr val="6A292A"/>
                </a:solidFill>
                <a:latin typeface="Candara" pitchFamily="34" charset="0"/>
              </a:rPr>
              <a:t>21456 </a:t>
            </a:r>
            <a:r>
              <a:rPr lang="en-US" sz="3200" b="1">
                <a:solidFill>
                  <a:srgbClr val="6A292A"/>
                </a:solidFill>
                <a:latin typeface="Candara" pitchFamily="34" charset="0"/>
              </a:rPr>
              <a:t>VERGER DU LUBERON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7311" flipH="1">
            <a:off x="3413125" y="4891088"/>
            <a:ext cx="22336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Image 1"/>
          <p:cNvPicPr>
            <a:picLocks noChangeAspect="1"/>
          </p:cNvPicPr>
          <p:nvPr/>
        </p:nvPicPr>
        <p:blipFill>
          <a:blip r:embed="rId3"/>
          <a:srcRect l="5785"/>
          <a:stretch>
            <a:fillRect/>
          </a:stretch>
        </p:blipFill>
        <p:spPr bwMode="auto">
          <a:xfrm>
            <a:off x="0" y="0"/>
            <a:ext cx="68611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Imag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73463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mage 21"/>
          <p:cNvPicPr>
            <a:picLocks noChangeAspect="1"/>
          </p:cNvPicPr>
          <p:nvPr/>
        </p:nvPicPr>
        <p:blipFill>
          <a:blip r:embed="rId5"/>
          <a:srcRect r="21964"/>
          <a:stretch>
            <a:fillRect/>
          </a:stretch>
        </p:blipFill>
        <p:spPr bwMode="auto">
          <a:xfrm>
            <a:off x="349250" y="7091363"/>
            <a:ext cx="14398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Image 22"/>
          <p:cNvPicPr>
            <a:picLocks noChangeAspect="1"/>
          </p:cNvPicPr>
          <p:nvPr/>
        </p:nvPicPr>
        <p:blipFill>
          <a:blip r:embed="rId6"/>
          <a:srcRect r="27844"/>
          <a:stretch>
            <a:fillRect/>
          </a:stretch>
        </p:blipFill>
        <p:spPr bwMode="auto">
          <a:xfrm>
            <a:off x="349250" y="4603750"/>
            <a:ext cx="143986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Image 23" descr="bulles de savon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" y="558165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288" y="5961063"/>
            <a:ext cx="1565275" cy="234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 rot="888239">
            <a:off x="3536421" y="6889299"/>
            <a:ext cx="31953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ru-RU" sz="4000" dirty="0">
                <a:ln>
                  <a:solidFill>
                    <a:schemeClr val="bg1"/>
                  </a:solidFill>
                </a:ln>
                <a:solidFill>
                  <a:srgbClr val="6A292A"/>
                </a:solidFill>
                <a:latin typeface="Franklin Gothic Medium" pitchFamily="34" charset="0"/>
              </a:rPr>
              <a:t>ЦИТРУСОВЫЙ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6A292A"/>
              </a:solidFill>
              <a:latin typeface="Franklin Gothic Medium" pitchFamily="34" charset="0"/>
            </a:endParaRPr>
          </a:p>
        </p:txBody>
      </p:sp>
      <p:sp>
        <p:nvSpPr>
          <p:cNvPr id="11273" name="Line 16"/>
          <p:cNvSpPr>
            <a:spLocks noChangeShapeType="1"/>
          </p:cNvSpPr>
          <p:nvPr/>
        </p:nvSpPr>
        <p:spPr bwMode="auto">
          <a:xfrm flipV="1">
            <a:off x="-17463" y="4559300"/>
            <a:ext cx="6884988" cy="15875"/>
          </a:xfrm>
          <a:prstGeom prst="line">
            <a:avLst/>
          </a:prstGeom>
          <a:noFill/>
          <a:ln w="76200">
            <a:solidFill>
              <a:srgbClr val="6A292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2133600" y="5130800"/>
            <a:ext cx="2660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sng">
                <a:solidFill>
                  <a:srgbClr val="6A292A"/>
                </a:solidFill>
                <a:latin typeface="Candara" pitchFamily="34" charset="0"/>
              </a:rPr>
              <a:t>Ароматическая нота</a:t>
            </a:r>
            <a:r>
              <a:rPr lang="en-US" sz="1200" b="1" u="sng">
                <a:solidFill>
                  <a:srgbClr val="6A292A"/>
                </a:solidFill>
                <a:latin typeface="Candara" pitchFamily="34" charset="0"/>
              </a:rPr>
              <a:t>:</a:t>
            </a:r>
            <a:r>
              <a:rPr lang="en-US" sz="1200">
                <a:solidFill>
                  <a:srgbClr val="6A292A"/>
                </a:solidFill>
                <a:latin typeface="Candar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Лимон</a:t>
            </a:r>
            <a:endParaRPr lang="fr-FR" sz="1200">
              <a:solidFill>
                <a:srgbClr val="6A292A"/>
              </a:solidFill>
              <a:latin typeface="Candar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Лимонная цедра</a:t>
            </a:r>
            <a:endParaRPr lang="en-US" sz="1200">
              <a:solidFill>
                <a:srgbClr val="6A292A"/>
              </a:solidFill>
              <a:latin typeface="Candara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133600" y="3944938"/>
            <a:ext cx="47244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Candara" pitchFamily="34" charset="0"/>
              </a:rPr>
              <a:t>21457 </a:t>
            </a:r>
          </a:p>
          <a:p>
            <a:r>
              <a:rPr lang="en-US" sz="3200" b="1">
                <a:solidFill>
                  <a:srgbClr val="6A292A"/>
                </a:solidFill>
                <a:latin typeface="Candara" pitchFamily="34" charset="0"/>
              </a:rPr>
              <a:t>JARDIN DES HESPERIDES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b="33249"/>
          <a:stretch/>
        </p:blipFill>
        <p:spPr>
          <a:xfrm>
            <a:off x="549211" y="992560"/>
            <a:ext cx="3383845" cy="3364258"/>
          </a:xfrm>
          <a:prstGeom prst="rect">
            <a:avLst/>
          </a:prstGeom>
        </p:spPr>
      </p:pic>
      <p:pic>
        <p:nvPicPr>
          <p:cNvPr id="12290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4762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 preferRelativeResize="0">
            <a:picLocks/>
          </p:cNvPicPr>
          <p:nvPr/>
        </p:nvPicPr>
        <p:blipFill rotWithShape="1">
          <a:blip r:embed="rId4"/>
          <a:srcRect l="31036" t="22856" r="2661" b="13938"/>
          <a:stretch/>
        </p:blipFill>
        <p:spPr>
          <a:xfrm>
            <a:off x="1125538" y="2678113"/>
            <a:ext cx="2232025" cy="165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 rot="888239">
            <a:off x="2186001" y="1678955"/>
            <a:ext cx="28274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ru-RU" sz="4000" dirty="0">
                <a:ln>
                  <a:solidFill>
                    <a:srgbClr val="FFFFFF"/>
                  </a:solidFill>
                </a:ln>
                <a:solidFill>
                  <a:srgbClr val="6A292A"/>
                </a:solidFill>
                <a:latin typeface="Franklin Gothic Medium" pitchFamily="34" charset="0"/>
              </a:rPr>
              <a:t>Фруктовый</a:t>
            </a:r>
            <a:endParaRPr lang="en-US" sz="4000" dirty="0">
              <a:ln>
                <a:solidFill>
                  <a:srgbClr val="FFFFFF"/>
                </a:solidFill>
              </a:ln>
              <a:solidFill>
                <a:srgbClr val="6A292A"/>
              </a:solidFill>
              <a:latin typeface="Franklin Gothic Medium" pitchFamily="34" charset="0"/>
            </a:endParaRPr>
          </a:p>
        </p:txBody>
      </p:sp>
      <p:sp>
        <p:nvSpPr>
          <p:cNvPr id="12293" name="ZoneTexte 16"/>
          <p:cNvSpPr txBox="1">
            <a:spLocks noChangeArrowheads="1"/>
          </p:cNvSpPr>
          <p:nvPr/>
        </p:nvSpPr>
        <p:spPr bwMode="auto">
          <a:xfrm>
            <a:off x="-26988" y="22225"/>
            <a:ext cx="645795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A292A"/>
                </a:solidFill>
              </a:rPr>
              <a:t>Коллекция отдушек для чистящих средств</a:t>
            </a:r>
            <a:r>
              <a:rPr lang="fr-FR" sz="2000" b="1">
                <a:solidFill>
                  <a:srgbClr val="6A292A"/>
                </a:solidFill>
              </a:rPr>
              <a:t>/ SURODORANTS</a:t>
            </a:r>
            <a:endParaRPr lang="en-US" sz="1600" b="1">
              <a:solidFill>
                <a:srgbClr val="6A292A"/>
              </a:solidFill>
            </a:endParaRP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644900" y="2598738"/>
            <a:ext cx="2660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sng">
                <a:solidFill>
                  <a:srgbClr val="6A292A"/>
                </a:solidFill>
                <a:latin typeface="Candara" pitchFamily="34" charset="0"/>
              </a:rPr>
              <a:t>Ароматическая нота</a:t>
            </a:r>
            <a:r>
              <a:rPr lang="en-US" sz="1200" b="1" u="sng">
                <a:solidFill>
                  <a:srgbClr val="6A292A"/>
                </a:solidFill>
                <a:latin typeface="Candara" pitchFamily="34" charset="0"/>
              </a:rPr>
              <a:t>:</a:t>
            </a:r>
            <a:r>
              <a:rPr lang="en-US" sz="1200">
                <a:solidFill>
                  <a:srgbClr val="6A292A"/>
                </a:solidFill>
                <a:latin typeface="Candar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Клубника</a:t>
            </a:r>
            <a:endParaRPr lang="en-US" sz="1200">
              <a:solidFill>
                <a:srgbClr val="6A292A"/>
              </a:solidFill>
              <a:latin typeface="Candar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04863" y="4198938"/>
            <a:ext cx="60531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6A292A"/>
                </a:solidFill>
                <a:latin typeface="Candara" pitchFamily="34" charset="0"/>
              </a:rPr>
              <a:t>21458 </a:t>
            </a:r>
            <a:r>
              <a:rPr lang="en-US" sz="3200" b="1" dirty="0">
                <a:solidFill>
                  <a:srgbClr val="6A292A"/>
                </a:solidFill>
                <a:latin typeface="Candara" pitchFamily="34" charset="0"/>
              </a:rPr>
              <a:t>CHAMPS</a:t>
            </a:r>
            <a:r>
              <a:rPr lang="en-US" sz="3200" b="1" spc="-150" dirty="0">
                <a:solidFill>
                  <a:srgbClr val="6A292A"/>
                </a:solidFill>
                <a:latin typeface="Candara" pitchFamily="34" charset="0"/>
              </a:rPr>
              <a:t> </a:t>
            </a:r>
            <a:r>
              <a:rPr lang="en-US" sz="3200" b="1" dirty="0">
                <a:solidFill>
                  <a:srgbClr val="6A292A"/>
                </a:solidFill>
                <a:latin typeface="Candara" pitchFamily="34" charset="0"/>
              </a:rPr>
              <a:t>DE</a:t>
            </a:r>
            <a:r>
              <a:rPr lang="en-US" sz="3200" b="1" spc="-150" dirty="0">
                <a:solidFill>
                  <a:srgbClr val="6A292A"/>
                </a:solidFill>
                <a:latin typeface="Candara" pitchFamily="34" charset="0"/>
              </a:rPr>
              <a:t> </a:t>
            </a:r>
            <a:r>
              <a:rPr lang="en-US" sz="3200" b="1" dirty="0">
                <a:solidFill>
                  <a:srgbClr val="6A292A"/>
                </a:solidFill>
                <a:latin typeface="Candara" pitchFamily="34" charset="0"/>
              </a:rPr>
              <a:t>GARIGUETTE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7311" flipH="1">
            <a:off x="3413125" y="4891088"/>
            <a:ext cx="22336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92138"/>
            <a:ext cx="6858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3573463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age 21"/>
          <p:cNvPicPr>
            <a:picLocks noChangeAspect="1"/>
          </p:cNvPicPr>
          <p:nvPr/>
        </p:nvPicPr>
        <p:blipFill>
          <a:blip r:embed="rId5"/>
          <a:srcRect r="21964"/>
          <a:stretch>
            <a:fillRect/>
          </a:stretch>
        </p:blipFill>
        <p:spPr bwMode="auto">
          <a:xfrm>
            <a:off x="349250" y="7091363"/>
            <a:ext cx="14398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 22"/>
          <p:cNvPicPr>
            <a:picLocks noChangeAspect="1"/>
          </p:cNvPicPr>
          <p:nvPr/>
        </p:nvPicPr>
        <p:blipFill>
          <a:blip r:embed="rId6"/>
          <a:srcRect r="27844"/>
          <a:stretch>
            <a:fillRect/>
          </a:stretch>
        </p:blipFill>
        <p:spPr bwMode="auto">
          <a:xfrm>
            <a:off x="349250" y="4603750"/>
            <a:ext cx="143986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 23" descr="bulles de savon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" y="558165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8"/>
          <a:srcRect l="18026" r="30604"/>
          <a:stretch/>
        </p:blipFill>
        <p:spPr>
          <a:xfrm>
            <a:off x="3106738" y="6343650"/>
            <a:ext cx="1647825" cy="2405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 rot="888239">
            <a:off x="3981176" y="6733095"/>
            <a:ext cx="2549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ru-RU" sz="4000" dirty="0">
                <a:ln>
                  <a:solidFill>
                    <a:schemeClr val="bg1"/>
                  </a:solidFill>
                </a:ln>
                <a:solidFill>
                  <a:srgbClr val="6A292A"/>
                </a:solidFill>
                <a:latin typeface="Franklin Gothic Medium" pitchFamily="34" charset="0"/>
              </a:rPr>
              <a:t>Морской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6A292A"/>
              </a:solidFill>
              <a:latin typeface="Franklin Gothic Medium" pitchFamily="34" charset="0"/>
            </a:endParaRPr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auto">
          <a:xfrm flipV="1">
            <a:off x="-17463" y="4559300"/>
            <a:ext cx="6884988" cy="15875"/>
          </a:xfrm>
          <a:prstGeom prst="line">
            <a:avLst/>
          </a:prstGeom>
          <a:noFill/>
          <a:ln w="76200">
            <a:solidFill>
              <a:srgbClr val="6A292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2095500" y="5191125"/>
            <a:ext cx="2660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sng">
                <a:solidFill>
                  <a:srgbClr val="6A292A"/>
                </a:solidFill>
                <a:latin typeface="Candara" pitchFamily="34" charset="0"/>
              </a:rPr>
              <a:t>Ароматическая нота</a:t>
            </a:r>
            <a:r>
              <a:rPr lang="en-US" sz="1200" b="1" u="sng">
                <a:solidFill>
                  <a:srgbClr val="6A292A"/>
                </a:solidFill>
                <a:latin typeface="Candara" pitchFamily="34" charset="0"/>
              </a:rPr>
              <a:t>:</a:t>
            </a:r>
            <a:r>
              <a:rPr lang="en-US" sz="1200">
                <a:solidFill>
                  <a:srgbClr val="6A292A"/>
                </a:solidFill>
                <a:latin typeface="Candar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Морской бриз с цветочными обертонами</a:t>
            </a:r>
            <a:endParaRPr lang="en-US" sz="1200">
              <a:solidFill>
                <a:srgbClr val="6A292A"/>
              </a:solidFill>
              <a:latin typeface="Candara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133600" y="3944938"/>
            <a:ext cx="47244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Candara" pitchFamily="34" charset="0"/>
              </a:rPr>
              <a:t>21459</a:t>
            </a:r>
            <a:r>
              <a:rPr lang="en-US" sz="4400" b="1">
                <a:solidFill>
                  <a:srgbClr val="6A292A"/>
                </a:solidFill>
                <a:latin typeface="Candara" pitchFamily="34" charset="0"/>
              </a:rPr>
              <a:t> </a:t>
            </a:r>
          </a:p>
          <a:p>
            <a:r>
              <a:rPr lang="en-US" sz="3200" b="1">
                <a:solidFill>
                  <a:srgbClr val="6A292A"/>
                </a:solidFill>
                <a:latin typeface="Candara" pitchFamily="34" charset="0"/>
              </a:rPr>
              <a:t>EMBRUNS CELTIQUE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b="33249"/>
          <a:stretch/>
        </p:blipFill>
        <p:spPr>
          <a:xfrm>
            <a:off x="549211" y="992560"/>
            <a:ext cx="3383845" cy="3364258"/>
          </a:xfrm>
          <a:prstGeom prst="rect">
            <a:avLst/>
          </a:prstGeom>
        </p:spPr>
      </p:pic>
      <p:pic>
        <p:nvPicPr>
          <p:cNvPr id="14338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8375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38" y="2682875"/>
            <a:ext cx="2232025" cy="167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 rot="888239">
            <a:off x="2676069" y="1807271"/>
            <a:ext cx="3089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ru-RU" sz="4000" dirty="0">
                <a:ln>
                  <a:solidFill>
                    <a:schemeClr val="bg1"/>
                  </a:solidFill>
                </a:ln>
                <a:solidFill>
                  <a:srgbClr val="6A292A"/>
                </a:solidFill>
                <a:latin typeface="Franklin Gothic Medium" pitchFamily="34" charset="0"/>
              </a:rPr>
              <a:t>Цитрусовый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6A292A"/>
              </a:solidFill>
              <a:latin typeface="Franklin Gothic Medium" pitchFamily="34" charset="0"/>
            </a:endParaRPr>
          </a:p>
        </p:txBody>
      </p:sp>
      <p:sp>
        <p:nvSpPr>
          <p:cNvPr id="14341" name="ZoneTexte 16"/>
          <p:cNvSpPr txBox="1">
            <a:spLocks noChangeArrowheads="1"/>
          </p:cNvSpPr>
          <p:nvPr/>
        </p:nvSpPr>
        <p:spPr bwMode="auto">
          <a:xfrm>
            <a:off x="-26988" y="22225"/>
            <a:ext cx="645795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A292A"/>
                </a:solidFill>
              </a:rPr>
              <a:t>Коллекция отдушек  для чистящих средств </a:t>
            </a:r>
            <a:r>
              <a:rPr lang="fr-FR" sz="2000" b="1">
                <a:solidFill>
                  <a:srgbClr val="6A292A"/>
                </a:solidFill>
              </a:rPr>
              <a:t>SURODORANTS</a:t>
            </a:r>
            <a:endParaRPr lang="en-US" sz="1600" b="1">
              <a:solidFill>
                <a:srgbClr val="6A292A"/>
              </a:solidFill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740150" y="2682875"/>
            <a:ext cx="26606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u="sng">
                <a:solidFill>
                  <a:srgbClr val="6A292A"/>
                </a:solidFill>
                <a:latin typeface="Candara" pitchFamily="34" charset="0"/>
              </a:rPr>
              <a:t>Ароматическая нота</a:t>
            </a:r>
            <a:r>
              <a:rPr lang="en-US" sz="1200" b="1" u="sng">
                <a:solidFill>
                  <a:srgbClr val="6A292A"/>
                </a:solidFill>
                <a:latin typeface="Candara" pitchFamily="34" charset="0"/>
              </a:rPr>
              <a:t>:</a:t>
            </a:r>
            <a:r>
              <a:rPr lang="en-US" sz="1200">
                <a:solidFill>
                  <a:srgbClr val="6A292A"/>
                </a:solidFill>
                <a:latin typeface="Candar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1200">
                <a:solidFill>
                  <a:srgbClr val="6A292A"/>
                </a:solidFill>
                <a:latin typeface="Candara" pitchFamily="34" charset="0"/>
              </a:rPr>
              <a:t>Грейпфрут</a:t>
            </a:r>
            <a:endParaRPr lang="en-US" sz="1200">
              <a:solidFill>
                <a:srgbClr val="6A292A"/>
              </a:solidFill>
              <a:latin typeface="Candara" pitchFamily="34" charset="0"/>
            </a:endParaRP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839788" y="4198938"/>
            <a:ext cx="6018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 sz="4400" b="1">
                <a:solidFill>
                  <a:srgbClr val="6A292A"/>
                </a:solidFill>
                <a:latin typeface="Candara" pitchFamily="34" charset="0"/>
              </a:rPr>
              <a:t>21460 </a:t>
            </a:r>
            <a:r>
              <a:rPr lang="en-US" sz="3200" b="1">
                <a:solidFill>
                  <a:srgbClr val="6A292A"/>
                </a:solidFill>
                <a:latin typeface="Candara" pitchFamily="34" charset="0"/>
              </a:rPr>
              <a:t>JARDIN MAURITIEN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139</Words>
  <Application>Microsoft Office PowerPoint</Application>
  <PresentationFormat>Лист A4 (210x297 мм)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Candara</vt:lpstr>
      <vt:lpstr>Arial Black</vt:lpstr>
      <vt:lpstr>Tahoma</vt:lpstr>
      <vt:lpstr>couv</vt:lpstr>
      <vt:lpstr>intérieur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Floressence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ANTONIA</dc:creator>
  <cp:lastModifiedBy>Florusin</cp:lastModifiedBy>
  <cp:revision>99</cp:revision>
  <cp:lastPrinted>2013-04-04T12:10:03Z</cp:lastPrinted>
  <dcterms:created xsi:type="dcterms:W3CDTF">2009-01-16T13:53:09Z</dcterms:created>
  <dcterms:modified xsi:type="dcterms:W3CDTF">2013-07-31T11:40:48Z</dcterms:modified>
</cp:coreProperties>
</file>