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9" r:id="rId2"/>
    <p:sldId id="280" r:id="rId3"/>
    <p:sldId id="290" r:id="rId4"/>
    <p:sldId id="292" r:id="rId5"/>
    <p:sldId id="294" r:id="rId6"/>
    <p:sldId id="296" r:id="rId7"/>
    <p:sldId id="261" r:id="rId8"/>
  </p:sldIdLst>
  <p:sldSz cx="6858000" cy="9906000" type="A4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C30"/>
    <a:srgbClr val="6A292A"/>
    <a:srgbClr val="FFFFFF"/>
    <a:srgbClr val="261300"/>
    <a:srgbClr val="EDD0E0"/>
    <a:srgbClr val="D3E0BC"/>
    <a:srgbClr val="EDC893"/>
    <a:srgbClr val="F4D67F"/>
    <a:srgbClr val="753805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3138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366" cy="496586"/>
          </a:xfrm>
          <a:prstGeom prst="rect">
            <a:avLst/>
          </a:prstGeom>
        </p:spPr>
        <p:txBody>
          <a:bodyPr vert="horz" lIns="88368" tIns="44184" rIns="88368" bIns="44184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487" y="0"/>
            <a:ext cx="2951366" cy="496586"/>
          </a:xfrm>
          <a:prstGeom prst="rect">
            <a:avLst/>
          </a:prstGeom>
        </p:spPr>
        <p:txBody>
          <a:bodyPr vert="horz" lIns="88368" tIns="44184" rIns="88368" bIns="44184" rtlCol="0"/>
          <a:lstStyle>
            <a:lvl1pPr algn="r">
              <a:defRPr sz="1200"/>
            </a:lvl1pPr>
          </a:lstStyle>
          <a:p>
            <a:fld id="{AD175E97-26E6-4B66-BFD9-81E7232F291C}" type="datetimeFigureOut">
              <a:rPr lang="fr-FR" smtClean="0"/>
              <a:t>16/09/2014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46125"/>
            <a:ext cx="25781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68" tIns="44184" rIns="88368" bIns="4418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734" y="4722192"/>
            <a:ext cx="5448909" cy="4473900"/>
          </a:xfrm>
          <a:prstGeom prst="rect">
            <a:avLst/>
          </a:prstGeom>
        </p:spPr>
        <p:txBody>
          <a:bodyPr vert="horz" lIns="88368" tIns="44184" rIns="88368" bIns="4418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385"/>
            <a:ext cx="2951366" cy="496586"/>
          </a:xfrm>
          <a:prstGeom prst="rect">
            <a:avLst/>
          </a:prstGeom>
        </p:spPr>
        <p:txBody>
          <a:bodyPr vert="horz" lIns="88368" tIns="44184" rIns="88368" bIns="44184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487" y="9444385"/>
            <a:ext cx="2951366" cy="496586"/>
          </a:xfrm>
          <a:prstGeom prst="rect">
            <a:avLst/>
          </a:prstGeom>
        </p:spPr>
        <p:txBody>
          <a:bodyPr vert="horz" lIns="88368" tIns="44184" rIns="88368" bIns="44184" rtlCol="0" anchor="b"/>
          <a:lstStyle>
            <a:lvl1pPr algn="r">
              <a:defRPr sz="1200"/>
            </a:lvl1pPr>
          </a:lstStyle>
          <a:p>
            <a:fld id="{372C49F1-6D29-43D3-9477-4BD79603EAA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39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00" y="9072385"/>
            <a:ext cx="1800000" cy="8336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858000" cy="720000"/>
          </a:xfrm>
          <a:prstGeom prst="rect">
            <a:avLst/>
          </a:prstGeom>
          <a:solidFill>
            <a:srgbClr val="AC2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33866" y="0"/>
            <a:ext cx="6951924" cy="9906000"/>
            <a:chOff x="-33866" y="0"/>
            <a:chExt cx="6951924" cy="990600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3" r="13079"/>
            <a:stretch/>
          </p:blipFill>
          <p:spPr>
            <a:xfrm>
              <a:off x="-29942" y="704528"/>
              <a:ext cx="6887942" cy="6876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29942" y="7545288"/>
              <a:ext cx="6948000" cy="2360712"/>
            </a:xfrm>
            <a:prstGeom prst="rect">
              <a:avLst/>
            </a:prstGeom>
            <a:solidFill>
              <a:srgbClr val="AC2C3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Larme 45"/>
            <p:cNvSpPr>
              <a:spLocks noChangeAspect="1"/>
            </p:cNvSpPr>
            <p:nvPr/>
          </p:nvSpPr>
          <p:spPr>
            <a:xfrm rot="18900000">
              <a:off x="4522394" y="8008728"/>
              <a:ext cx="1890000" cy="1890000"/>
            </a:xfrm>
            <a:prstGeom prst="teardrop">
              <a:avLst/>
            </a:prstGeom>
            <a:solidFill>
              <a:srgbClr val="6A292A"/>
            </a:solidFill>
            <a:ln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Larme 38"/>
            <p:cNvSpPr>
              <a:spLocks noChangeAspect="1"/>
            </p:cNvSpPr>
            <p:nvPr/>
          </p:nvSpPr>
          <p:spPr>
            <a:xfrm rot="2700000" flipV="1">
              <a:off x="4527668" y="5848488"/>
              <a:ext cx="1890000" cy="189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Image 23" descr="floressence300DPI_q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544" y="6402797"/>
              <a:ext cx="1800000" cy="833617"/>
            </a:xfrm>
            <a:prstGeom prst="rect">
              <a:avLst/>
            </a:prstGeom>
          </p:spPr>
        </p:pic>
        <p:pic>
          <p:nvPicPr>
            <p:cNvPr id="14" name="Image 13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3" r="13079" b="85224"/>
            <a:stretch/>
          </p:blipFill>
          <p:spPr>
            <a:xfrm>
              <a:off x="-33866" y="0"/>
              <a:ext cx="6887942" cy="1720528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65078" y="7766536"/>
              <a:ext cx="597604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400" b="1" i="1" spc="50" dirty="0" smtClean="0">
                  <a:solidFill>
                    <a:schemeClr val="bg1"/>
                  </a:solidFill>
                  <a:cs typeface="Arial" pitchFamily="34" charset="0"/>
                </a:rPr>
                <a:t>Композиции для массажных масел и </a:t>
              </a:r>
              <a:r>
                <a:rPr lang="ru-RU" sz="2400" b="1" i="1" spc="50" dirty="0" err="1" smtClean="0">
                  <a:solidFill>
                    <a:schemeClr val="bg1"/>
                  </a:solidFill>
                  <a:cs typeface="Arial" pitchFamily="34" charset="0"/>
                </a:rPr>
                <a:t>и</a:t>
              </a:r>
              <a:r>
                <a:rPr lang="ru-RU" sz="2400" b="1" i="1" spc="5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sz="2400" b="1" i="1" spc="50" dirty="0" err="1" smtClean="0">
                  <a:solidFill>
                    <a:schemeClr val="bg1"/>
                  </a:solidFill>
                  <a:cs typeface="Arial" pitchFamily="34" charset="0"/>
                </a:rPr>
                <a:t>спа</a:t>
              </a:r>
              <a:r>
                <a:rPr lang="ru-RU" sz="2400" b="1" i="1" spc="50" dirty="0" smtClean="0">
                  <a:solidFill>
                    <a:schemeClr val="bg1"/>
                  </a:solidFill>
                  <a:cs typeface="Arial" pitchFamily="34" charset="0"/>
                </a:rPr>
                <a:t> процедур</a:t>
              </a:r>
              <a:endParaRPr lang="en-US" sz="2400" b="1" i="1" spc="5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b="1" i="1" spc="50" dirty="0" smtClean="0">
                  <a:solidFill>
                    <a:schemeClr val="bg1"/>
                  </a:solidFill>
                  <a:cs typeface="Arial" pitchFamily="34" charset="0"/>
                </a:rPr>
                <a:t>SPA </a:t>
              </a:r>
              <a:r>
                <a:rPr lang="ru-RU" sz="4000" b="1" i="1" spc="50" dirty="0" smtClean="0">
                  <a:solidFill>
                    <a:schemeClr val="bg1"/>
                  </a:solidFill>
                  <a:cs typeface="Arial" pitchFamily="34" charset="0"/>
                </a:rPr>
                <a:t>коллекция</a:t>
              </a:r>
              <a:endParaRPr lang="en-US" sz="3200" b="1" i="1" spc="5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95677" y="8265368"/>
              <a:ext cx="1728192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2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композиции</a:t>
              </a:r>
            </a:p>
            <a:p>
              <a:pPr lvl="0" algn="ctr"/>
              <a:r>
                <a:rPr lang="en-US" sz="12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FLORESSENCE </a:t>
              </a:r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/>
              <a:r>
                <a:rPr lang="en-US" sz="12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ELIXENS </a:t>
              </a:r>
              <a:r>
                <a: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group</a:t>
              </a:r>
              <a:endParaRPr lang="en-US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/>
              <a:endParaRPr lang="en-US" sz="3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/>
              <a:endParaRPr lang="en-US" sz="3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/>
              <a:endParaRPr lang="en-US" sz="3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>
                <a:spcBef>
                  <a:spcPts val="600"/>
                </a:spcBef>
              </a:pPr>
              <a:r>
                <a:rPr lang="en-US" sz="11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www.elixens.com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0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1298" y="2216697"/>
            <a:ext cx="6408712" cy="6696743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Спа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дарит нам наслаждение для тела и души. В не зависимости от места проведения  процедур вы наслаждаетесь массажем, очищением лица и тела. Расслабление и релаксация не </a:t>
            </a:r>
            <a:r>
              <a:rPr lang="ru-RU" sz="1400" dirty="0" err="1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отъемлемая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часть СПА процедур. 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 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главная функция 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восстановление баланса 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между 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душей 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телом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Современные посетители </a:t>
            </a:r>
            <a:r>
              <a:rPr lang="ru-RU" sz="1400" dirty="0" err="1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Спа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салонов знают что нужно им на сегодняшний день и ценят качество продуктов для ухода за телом. Хорошего обслуживания в салоне уже не достаточно, потребитель тщательно следит за качеством </a:t>
            </a:r>
            <a:r>
              <a:rPr lang="ru-RU" sz="1400" dirty="0" err="1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Спа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продукции.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 вдохновением мягких, сладких, цветочных ароматов, навеянных красивыми экзотическими цветами парфюмеры FLORESSENCE создали коллекцию из шести ароматов отвечающую последним тенденциям в мире </a:t>
            </a:r>
            <a:r>
              <a:rPr lang="ru-RU" sz="1400" dirty="0" err="1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Спа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Композиции для массажных масел</a:t>
            </a:r>
            <a:endParaRPr lang="en-US" sz="16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C2C3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6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Лосьонов для тела</a:t>
            </a:r>
            <a:endParaRPr lang="en-US" sz="16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C2C3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600" dirty="0" err="1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Скрабы</a:t>
            </a:r>
            <a:endParaRPr lang="en-US" sz="16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C2C3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6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Чистки тела и лица</a:t>
            </a:r>
            <a:endParaRPr lang="en-US" sz="16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AC2C3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16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Ароматизации помещений</a:t>
            </a:r>
            <a:endParaRPr lang="en-US" sz="16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lnSpc>
                <a:spcPts val="1600"/>
              </a:lnSpc>
              <a:spcBef>
                <a:spcPct val="0"/>
              </a:spcBef>
              <a:spcAft>
                <a:spcPts val="600"/>
              </a:spcAft>
              <a:buClr>
                <a:srgbClr val="AC2C30"/>
              </a:buClr>
              <a:buSzPct val="120000"/>
            </a:pPr>
            <a:r>
              <a:rPr lang="en-US" sz="16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600" dirty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Larme 10"/>
          <p:cNvSpPr/>
          <p:nvPr/>
        </p:nvSpPr>
        <p:spPr>
          <a:xfrm rot="5400000">
            <a:off x="350748" y="2216697"/>
            <a:ext cx="2880000" cy="2880000"/>
          </a:xfrm>
          <a:prstGeom prst="teardrop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2700">
            <a:solidFill>
              <a:srgbClr val="AC2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6632" y="156106"/>
            <a:ext cx="5976044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i="1" spc="50" dirty="0" smtClean="0">
                <a:solidFill>
                  <a:schemeClr val="bg1"/>
                </a:solidFill>
                <a:cs typeface="Arial" pitchFamily="34" charset="0"/>
              </a:rPr>
              <a:t>Композиции  для </a:t>
            </a:r>
            <a:r>
              <a:rPr lang="en-US" sz="2400" b="1" i="1" spc="50" dirty="0" smtClean="0">
                <a:solidFill>
                  <a:schemeClr val="bg1"/>
                </a:solidFill>
                <a:cs typeface="Arial" pitchFamily="34" charset="0"/>
              </a:rPr>
              <a:t>SPA </a:t>
            </a:r>
            <a:r>
              <a:rPr lang="ru-RU" sz="2400" b="1" i="1" spc="50" dirty="0" smtClean="0">
                <a:solidFill>
                  <a:schemeClr val="bg1"/>
                </a:solidFill>
                <a:cs typeface="Arial" pitchFamily="34" charset="0"/>
              </a:rPr>
              <a:t>процедур</a:t>
            </a:r>
            <a:endParaRPr lang="en-US" b="1" i="1" spc="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4664" y="1264264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MS Reference Sans Serif" pitchFamily="34" charset="0"/>
                <a:ea typeface="Times New Roman" pitchFamily="18" charset="0"/>
                <a:cs typeface="Arial" pitchFamily="34" charset="0"/>
              </a:rPr>
              <a:t>Парфюмерные композиции</a:t>
            </a:r>
            <a:endParaRPr lang="en-US" sz="2000" b="1" cap="all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MS Reference Sans Serif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u="none" strike="noStrike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MS Reference Sans Serif" pitchFamily="34" charset="0"/>
                <a:ea typeface="Times New Roman" pitchFamily="18" charset="0"/>
                <a:cs typeface="Arial" pitchFamily="34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664" y="1650270"/>
            <a:ext cx="622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n w="18000">
                  <a:noFill/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Спа</a:t>
            </a:r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продукты по уходу за телом</a:t>
            </a:r>
            <a:endParaRPr lang="en-US" b="1" dirty="0">
              <a:ln w="18000">
                <a:noFill/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1" b="44252"/>
          <a:stretch/>
        </p:blipFill>
        <p:spPr>
          <a:xfrm flipH="1">
            <a:off x="-27384" y="5745088"/>
            <a:ext cx="4640561" cy="31161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7"/>
          <a:stretch/>
        </p:blipFill>
        <p:spPr>
          <a:xfrm>
            <a:off x="3852867" y="2089206"/>
            <a:ext cx="3006199" cy="3325432"/>
          </a:xfrm>
          <a:prstGeom prst="rect">
            <a:avLst/>
          </a:prstGeom>
        </p:spPr>
      </p:pic>
      <p:pic>
        <p:nvPicPr>
          <p:cNvPr id="2" name="Image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/>
        </p:blipFill>
        <p:spPr>
          <a:xfrm flipH="1">
            <a:off x="-10451" y="711200"/>
            <a:ext cx="3240000" cy="30036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6" y="3174009"/>
            <a:ext cx="1392000" cy="1044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6514" y="47745"/>
            <a:ext cx="68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35550 FLEUR DE GINGEMBRE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-4293" r="22579" b="4293"/>
          <a:stretch/>
        </p:blipFill>
        <p:spPr>
          <a:xfrm flipH="1">
            <a:off x="3626131" y="5097016"/>
            <a:ext cx="3240000" cy="31468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40000"/>
            <a:ext cx="6876000" cy="720000"/>
          </a:xfrm>
          <a:prstGeom prst="rect">
            <a:avLst/>
          </a:prstGeom>
          <a:solidFill>
            <a:srgbClr val="AC2C30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-6117" b="8243"/>
          <a:stretch/>
        </p:blipFill>
        <p:spPr>
          <a:xfrm>
            <a:off x="4394350" y="8131838"/>
            <a:ext cx="2473001" cy="177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0" y="517214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34623 ORCHID FLOWER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06" y="8824240"/>
            <a:ext cx="1490445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31" y="3174009"/>
            <a:ext cx="1512000" cy="10548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13486" y="776537"/>
            <a:ext cx="3216524" cy="1728192"/>
          </a:xfrm>
          <a:prstGeom prst="rect">
            <a:avLst/>
          </a:prstGeom>
        </p:spPr>
        <p:txBody>
          <a:bodyPr wrap="square" numCol="1" spcCol="36000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Цветок имбиря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Чувственный слегка пряный цветочный аромат завершается очень сладкими нотами.</a:t>
            </a: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326" y="5855238"/>
            <a:ext cx="3216524" cy="1728192"/>
          </a:xfrm>
          <a:prstGeom prst="rect">
            <a:avLst/>
          </a:prstGeom>
        </p:spPr>
        <p:txBody>
          <a:bodyPr wrap="square" numCol="1" spcCol="36000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Орхидея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Женственный аромат дикой орхидеи пробужденный геранью завершается сладкими чувственными нотами фиалки.</a:t>
            </a:r>
          </a:p>
        </p:txBody>
      </p:sp>
    </p:spTree>
    <p:extLst>
      <p:ext uri="{BB962C8B-B14F-4D97-AF65-F5344CB8AC3E}">
        <p14:creationId xmlns:p14="http://schemas.microsoft.com/office/powerpoint/2010/main" val="6530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0" r="10583"/>
          <a:stretch/>
        </p:blipFill>
        <p:spPr>
          <a:xfrm>
            <a:off x="3987963" y="2028901"/>
            <a:ext cx="2870036" cy="3284139"/>
          </a:xfrm>
          <a:prstGeom prst="rect">
            <a:avLst/>
          </a:prstGeom>
        </p:spPr>
      </p:pic>
      <p:pic>
        <p:nvPicPr>
          <p:cNvPr id="12" name="Image 1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11"/>
          <a:stretch/>
        </p:blipFill>
        <p:spPr>
          <a:xfrm>
            <a:off x="-9195" y="5297767"/>
            <a:ext cx="3240000" cy="3005823"/>
          </a:xfrm>
          <a:prstGeom prst="rect">
            <a:avLst/>
          </a:prstGeom>
        </p:spPr>
      </p:pic>
      <p:pic>
        <p:nvPicPr>
          <p:cNvPr id="4" name="Image 3"/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9677"/>
          <a:stretch/>
        </p:blipFill>
        <p:spPr>
          <a:xfrm>
            <a:off x="-6175" y="720435"/>
            <a:ext cx="3240000" cy="29874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14390" y="56456"/>
            <a:ext cx="687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80063 FLEUR DE MAGNOLIA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40000"/>
            <a:ext cx="6876000" cy="720000"/>
          </a:xfrm>
          <a:prstGeom prst="rect">
            <a:avLst/>
          </a:prstGeom>
          <a:solidFill>
            <a:srgbClr val="AC2C30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9195" y="5097016"/>
            <a:ext cx="686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80199D FLEUR DE SAKURA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7" y="7674402"/>
            <a:ext cx="1413699" cy="12384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3" y="7674402"/>
            <a:ext cx="1512000" cy="12391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69503" r="59865" b="5355"/>
          <a:stretch/>
        </p:blipFill>
        <p:spPr>
          <a:xfrm>
            <a:off x="3608754" y="4312963"/>
            <a:ext cx="810846" cy="825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717032" y="2792760"/>
            <a:ext cx="7025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5" y="3106513"/>
            <a:ext cx="1431453" cy="12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3" y="3106513"/>
            <a:ext cx="1512000" cy="12064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413486" y="776537"/>
            <a:ext cx="3216524" cy="1728192"/>
          </a:xfrm>
          <a:prstGeom prst="rect">
            <a:avLst/>
          </a:prstGeom>
        </p:spPr>
        <p:txBody>
          <a:bodyPr wrap="square" numCol="1" spcCol="36000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Магнолия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Аромат сладких лимонных нот типичный для поздно цветущей магнолии смешивается с бархатными нотами жасмина и ириса.</a:t>
            </a:r>
            <a:endParaRPr lang="en-US" sz="1400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3760" y="5817096"/>
            <a:ext cx="3216524" cy="1728192"/>
          </a:xfrm>
          <a:prstGeom prst="rect">
            <a:avLst/>
          </a:prstGeom>
        </p:spPr>
        <p:txBody>
          <a:bodyPr wrap="square" numCol="1" spcCol="36000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Сакура</a:t>
            </a:r>
            <a:endParaRPr lang="en-US" sz="1400" b="1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аромат ода цветам:  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очаровательный и чувственный </a:t>
            </a:r>
            <a:r>
              <a:rPr lang="ru-RU" sz="1400" dirty="0" err="1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иланг-иланг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тонкий вишневый цвет и бархатный мягкий ирис.</a:t>
            </a:r>
            <a:r>
              <a:rPr lang="en-US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400" dirty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/>
          <a:stretch/>
        </p:blipFill>
        <p:spPr>
          <a:xfrm>
            <a:off x="-29942" y="5716720"/>
            <a:ext cx="4086768" cy="41875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8"/>
          <a:stretch/>
        </p:blipFill>
        <p:spPr>
          <a:xfrm>
            <a:off x="4369489" y="8209983"/>
            <a:ext cx="2497560" cy="169601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3298" r="2571"/>
          <a:stretch/>
        </p:blipFill>
        <p:spPr>
          <a:xfrm flipH="1">
            <a:off x="3388650" y="3022599"/>
            <a:ext cx="3479800" cy="2357009"/>
          </a:xfrm>
          <a:prstGeom prst="rect">
            <a:avLst/>
          </a:prstGeom>
        </p:spPr>
      </p:pic>
      <p:pic>
        <p:nvPicPr>
          <p:cNvPr id="10" name="Image 9"/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14289" b="6537"/>
          <a:stretch/>
        </p:blipFill>
        <p:spPr>
          <a:xfrm>
            <a:off x="3615607" y="5565584"/>
            <a:ext cx="3240000" cy="2830706"/>
          </a:xfrm>
          <a:prstGeom prst="rect">
            <a:avLst/>
          </a:prstGeom>
        </p:spPr>
      </p:pic>
      <p:pic>
        <p:nvPicPr>
          <p:cNvPr id="2" name="Image 1"/>
          <p:cNvPicPr preferRelativeResize="0"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2722"/>
          <a:stretch/>
        </p:blipFill>
        <p:spPr>
          <a:xfrm>
            <a:off x="0" y="704528"/>
            <a:ext cx="3240000" cy="30521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40000"/>
            <a:ext cx="6876000" cy="720000"/>
          </a:xfrm>
          <a:prstGeom prst="rect">
            <a:avLst/>
          </a:prstGeom>
          <a:solidFill>
            <a:srgbClr val="AC2C30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29942" y="56456"/>
            <a:ext cx="688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solidFill>
                  <a:schemeClr val="bg1"/>
                </a:solidFill>
              </a:rPr>
              <a:t>7802N FLEUR DE NENUPHAR</a:t>
            </a:r>
            <a:endParaRPr lang="en-US" sz="3200" i="1" spc="-15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3" y="3228957"/>
            <a:ext cx="1512000" cy="10213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3" y="2093889"/>
            <a:ext cx="1512000" cy="11453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1" y="5169024"/>
            <a:ext cx="685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8433D FLEUR DE BADIANE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07" y="8772000"/>
            <a:ext cx="1512000" cy="1134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13486" y="776537"/>
            <a:ext cx="3216524" cy="1728192"/>
          </a:xfrm>
          <a:prstGeom prst="rect">
            <a:avLst/>
          </a:prstGeom>
        </p:spPr>
        <p:txBody>
          <a:bodyPr wrap="square" numCol="1" spcCol="36000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Кувшинка</a:t>
            </a:r>
            <a:endParaRPr lang="en-US" sz="1400" b="1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Водянисто-мягкий лотос и цветочные ноты цикламена подслащены 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нотой спелой дыни</a:t>
            </a:r>
            <a:endParaRPr lang="en-US" sz="1400" dirty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640" y="5817096"/>
            <a:ext cx="3216524" cy="1728192"/>
          </a:xfrm>
          <a:prstGeom prst="rect">
            <a:avLst/>
          </a:prstGeom>
        </p:spPr>
        <p:txBody>
          <a:bodyPr wrap="square" numCol="1" spcCol="36000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Бадьян</a:t>
            </a:r>
            <a:endParaRPr lang="en-US" sz="1400" b="1" dirty="0" smtClean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Насыщенное цветочное 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розовое начало для этого интригующего аромата, который 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удивляет вас 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чувственно пряными </a:t>
            </a:r>
            <a:r>
              <a:rPr lang="ru-RU" sz="1400" dirty="0" smtClean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вспышками </a:t>
            </a:r>
            <a:r>
              <a:rPr lang="ru-RU" sz="1400" dirty="0">
                <a:ln w="18000">
                  <a:noFill/>
                  <a:prstDash val="solid"/>
                  <a:miter lim="800000"/>
                </a:ln>
                <a:solidFill>
                  <a:srgbClr val="261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аниса.</a:t>
            </a:r>
            <a:endParaRPr lang="en-US" sz="1400" dirty="0">
              <a:ln w="18000">
                <a:noFill/>
                <a:prstDash val="solid"/>
                <a:miter lim="800000"/>
              </a:ln>
              <a:solidFill>
                <a:srgbClr val="2613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/>
          <a:stretch/>
        </p:blipFill>
        <p:spPr>
          <a:xfrm>
            <a:off x="-1704" y="745066"/>
            <a:ext cx="6876000" cy="43744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5040000"/>
            <a:ext cx="6876000" cy="720000"/>
          </a:xfrm>
          <a:prstGeom prst="rect">
            <a:avLst/>
          </a:prstGeom>
          <a:solidFill>
            <a:srgbClr val="AC2C30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4744" y="5961112"/>
            <a:ext cx="5256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5938"/>
            <a:r>
              <a:rPr lang="fr-FR" sz="2000" b="1" dirty="0">
                <a:solidFill>
                  <a:srgbClr val="6A292A"/>
                </a:solidFill>
              </a:rPr>
              <a:t>35550	FLEUR DE GINGEMBRE</a:t>
            </a:r>
          </a:p>
          <a:p>
            <a:pPr defTabSz="515938"/>
            <a:r>
              <a:rPr lang="fr-FR" sz="2000" b="1" dirty="0">
                <a:solidFill>
                  <a:srgbClr val="6A292A"/>
                </a:solidFill>
              </a:rPr>
              <a:t>34623	ORCHID FLOWER</a:t>
            </a:r>
          </a:p>
          <a:p>
            <a:pPr defTabSz="515938"/>
            <a:r>
              <a:rPr lang="fr-FR" sz="2000" b="1" dirty="0">
                <a:solidFill>
                  <a:srgbClr val="6A292A"/>
                </a:solidFill>
              </a:rPr>
              <a:t>80063	FLEUR DE MAGNOLIA</a:t>
            </a:r>
          </a:p>
          <a:p>
            <a:pPr defTabSz="515938"/>
            <a:r>
              <a:rPr lang="fr-FR" sz="2000" b="1" dirty="0">
                <a:solidFill>
                  <a:srgbClr val="6A292A"/>
                </a:solidFill>
              </a:rPr>
              <a:t>80199D	FLEUR DE SAKURA</a:t>
            </a:r>
          </a:p>
          <a:p>
            <a:pPr defTabSz="515938"/>
            <a:r>
              <a:rPr lang="fr-FR" sz="2000" b="1" dirty="0">
                <a:solidFill>
                  <a:srgbClr val="6A292A"/>
                </a:solidFill>
              </a:rPr>
              <a:t>7802N	FLEUR DE NENUPHAR</a:t>
            </a:r>
          </a:p>
          <a:p>
            <a:pPr defTabSz="515938"/>
            <a:r>
              <a:rPr lang="fr-FR" sz="2000" b="1" dirty="0">
                <a:solidFill>
                  <a:srgbClr val="6A292A"/>
                </a:solidFill>
              </a:rPr>
              <a:t>8433D	FLEUR DE </a:t>
            </a:r>
            <a:r>
              <a:rPr lang="fr-FR" sz="2000" b="1" dirty="0" smtClean="0">
                <a:solidFill>
                  <a:srgbClr val="6A292A"/>
                </a:solidFill>
              </a:rPr>
              <a:t>BADIANE</a:t>
            </a:r>
            <a:endParaRPr lang="fr-FR" sz="2000" b="1" dirty="0">
              <a:solidFill>
                <a:srgbClr val="6A292A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8640" y="5224099"/>
            <a:ext cx="64583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fragrance compound summary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6" y="5032844"/>
            <a:ext cx="1080675" cy="720000"/>
          </a:xfrm>
          <a:prstGeom prst="rect">
            <a:avLst/>
          </a:prstGeom>
          <a:ln>
            <a:noFill/>
          </a:ln>
        </p:spPr>
      </p:pic>
      <p:sp>
        <p:nvSpPr>
          <p:cNvPr id="23" name="ZoneTexte 22"/>
          <p:cNvSpPr txBox="1"/>
          <p:nvPr/>
        </p:nvSpPr>
        <p:spPr>
          <a:xfrm>
            <a:off x="116632" y="156106"/>
            <a:ext cx="5976044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i="1" spc="50" dirty="0">
                <a:solidFill>
                  <a:schemeClr val="bg1"/>
                </a:solidFill>
                <a:cs typeface="Arial" pitchFamily="34" charset="0"/>
              </a:rPr>
              <a:t>Композиции  для </a:t>
            </a:r>
            <a:r>
              <a:rPr lang="en-US" sz="2400" b="1" i="1" spc="50" dirty="0">
                <a:solidFill>
                  <a:schemeClr val="bg1"/>
                </a:solidFill>
                <a:cs typeface="Arial" pitchFamily="34" charset="0"/>
              </a:rPr>
              <a:t>SPA </a:t>
            </a:r>
            <a:r>
              <a:rPr lang="ru-RU" sz="2400" b="1" i="1" spc="50" dirty="0">
                <a:solidFill>
                  <a:schemeClr val="bg1"/>
                </a:solidFill>
                <a:cs typeface="Arial" pitchFamily="34" charset="0"/>
              </a:rPr>
              <a:t>процедур</a:t>
            </a:r>
            <a:endParaRPr lang="en-US" sz="2400" b="1" i="1" spc="5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elixens_logo300DPI_q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69" y="9273480"/>
            <a:ext cx="1049234" cy="576000"/>
          </a:xfrm>
          <a:prstGeom prst="rect">
            <a:avLst/>
          </a:prstGeom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4173" y="9289042"/>
            <a:ext cx="1920999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A292A"/>
                </a:solidFill>
                <a:effectLst/>
                <a:uLnTx/>
                <a:uFillTx/>
                <a:latin typeface="Arial"/>
              </a:rPr>
              <a:t>FLORESSENCE SAS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rgbClr val="6A292A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Za La Festre 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Sud</a:t>
            </a: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Route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de 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Grasse - BP 26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F - 06530 St Cézaire s/Siagne </a:t>
            </a:r>
          </a:p>
        </p:txBody>
      </p:sp>
      <p:pic>
        <p:nvPicPr>
          <p:cNvPr id="40" name="Image 39" descr="Afaq_9001_k_outlin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8337376"/>
            <a:ext cx="1656670" cy="900000"/>
          </a:xfrm>
          <a:prstGeom prst="rect">
            <a:avLst/>
          </a:prstGeom>
        </p:spPr>
      </p:pic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06106" y="9289042"/>
            <a:ext cx="322897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A292A"/>
                </a:solidFill>
                <a:effectLst/>
                <a:uLnTx/>
                <a:uFillTx/>
                <a:latin typeface="Arial"/>
              </a:rPr>
              <a:t>www.elixens.com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rgbClr val="6A292A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Tel : 00 33(0)4.93.40.59.60</a:t>
            </a: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Fax : 00 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33(0)4.93.40.59.69</a:t>
            </a: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contact.floressence@elixens.com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516723" y="9557128"/>
            <a:ext cx="3228975" cy="30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A292A"/>
                </a:solidFill>
                <a:effectLst/>
                <a:uLnTx/>
                <a:uFillTx/>
                <a:latin typeface="Arial"/>
              </a:rPr>
              <a:t>division compositions parfumées du groupe</a:t>
            </a:r>
          </a:p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0" cap="none" spc="0" normalizeH="0" baseline="0" noProof="0" dirty="0" smtClean="0">
                <a:ln>
                  <a:noFill/>
                </a:ln>
                <a:solidFill>
                  <a:srgbClr val="6A292A"/>
                </a:solidFill>
                <a:effectLst/>
                <a:uLnTx/>
                <a:uFillTx/>
                <a:latin typeface="Arial"/>
              </a:rPr>
              <a:t>fragrance composition division of elixens</a:t>
            </a:r>
            <a:endParaRPr kumimoji="0" lang="fr-FR" sz="900" b="1" i="1" u="none" strike="noStrike" kern="0" cap="none" spc="0" normalizeH="0" baseline="0" noProof="0" dirty="0">
              <a:ln>
                <a:noFill/>
              </a:ln>
              <a:solidFill>
                <a:srgbClr val="6A292A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rot="5400000">
            <a:off x="1384245" y="9558433"/>
            <a:ext cx="540000" cy="0"/>
          </a:xfrm>
          <a:prstGeom prst="line">
            <a:avLst/>
          </a:prstGeom>
          <a:noFill/>
          <a:ln w="19050" cap="flat" cmpd="sng" algn="ctr">
            <a:solidFill>
              <a:srgbClr val="801200"/>
            </a:solidFill>
            <a:prstDash val="solid"/>
          </a:ln>
          <a:effectLst/>
        </p:spPr>
      </p:cxnSp>
      <p:cxnSp>
        <p:nvCxnSpPr>
          <p:cNvPr id="45" name="Connecteur droit 44"/>
          <p:cNvCxnSpPr/>
          <p:nvPr/>
        </p:nvCxnSpPr>
        <p:spPr>
          <a:xfrm rot="5400000">
            <a:off x="3337558" y="9699663"/>
            <a:ext cx="252000" cy="0"/>
          </a:xfrm>
          <a:prstGeom prst="line">
            <a:avLst/>
          </a:prstGeom>
          <a:noFill/>
          <a:ln w="19050" cap="flat" cmpd="sng" algn="ctr">
            <a:solidFill>
              <a:srgbClr val="801200"/>
            </a:solidFill>
            <a:prstDash val="solid"/>
          </a:ln>
          <a:effectLst/>
        </p:spPr>
      </p:cxnSp>
      <p:sp>
        <p:nvSpPr>
          <p:cNvPr id="1026" name="Text Box 2"/>
          <p:cNvSpPr txBox="1">
            <a:spLocks noChangeArrowheads="1"/>
          </p:cNvSpPr>
          <p:nvPr/>
        </p:nvSpPr>
        <p:spPr bwMode="auto">
          <a:xfrm rot="16200000">
            <a:off x="4832616" y="6800659"/>
            <a:ext cx="38282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/>
              <a:t>Huiles de massage - UNIVERS SPA - 2014 UK</a:t>
            </a:r>
          </a:p>
        </p:txBody>
      </p:sp>
      <p:pic>
        <p:nvPicPr>
          <p:cNvPr id="12" name="Image 11" descr="floressence300DPI_q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2" t="-16196" r="-765" b="3137"/>
          <a:stretch>
            <a:fillRect/>
          </a:stretch>
        </p:blipFill>
        <p:spPr>
          <a:xfrm>
            <a:off x="3789320" y="7977336"/>
            <a:ext cx="2520000" cy="12258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ZoneTexte 19"/>
          <p:cNvSpPr txBox="1"/>
          <p:nvPr/>
        </p:nvSpPr>
        <p:spPr>
          <a:xfrm>
            <a:off x="116632" y="156106"/>
            <a:ext cx="5976044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i="1" spc="50" dirty="0">
                <a:solidFill>
                  <a:schemeClr val="bg1"/>
                </a:solidFill>
                <a:cs typeface="Arial" pitchFamily="34" charset="0"/>
              </a:rPr>
              <a:t>Композиции  для </a:t>
            </a:r>
            <a:r>
              <a:rPr lang="en-US" sz="2400" b="1" i="1" spc="50" dirty="0">
                <a:solidFill>
                  <a:schemeClr val="bg1"/>
                </a:solidFill>
                <a:cs typeface="Arial" pitchFamily="34" charset="0"/>
              </a:rPr>
              <a:t>SPA </a:t>
            </a:r>
            <a:r>
              <a:rPr lang="ru-RU" sz="2400" b="1" i="1" spc="50" dirty="0">
                <a:solidFill>
                  <a:schemeClr val="bg1"/>
                </a:solidFill>
                <a:cs typeface="Arial" pitchFamily="34" charset="0"/>
              </a:rPr>
              <a:t>процедур</a:t>
            </a:r>
            <a:endParaRPr lang="en-US" sz="2400" b="1" i="1" spc="5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6489</TotalTime>
  <Words>323</Words>
  <Application>Microsoft Office PowerPoint</Application>
  <PresentationFormat>Лист A4 (210x297 мм)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Thème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Antonia AT. TREVISAN</dc:creator>
  <cp:lastModifiedBy>Floressence</cp:lastModifiedBy>
  <cp:revision>400</cp:revision>
  <cp:lastPrinted>2014-02-05T13:32:40Z</cp:lastPrinted>
  <dcterms:created xsi:type="dcterms:W3CDTF">2011-03-04T09:49:54Z</dcterms:created>
  <dcterms:modified xsi:type="dcterms:W3CDTF">2014-09-16T10:00:06Z</dcterms:modified>
</cp:coreProperties>
</file>