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906000" cy="6858000" type="A4"/>
  <p:notesSz cx="6864350" cy="99964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C2C30"/>
    <a:srgbClr val="6A29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9" autoAdjust="0"/>
    <p:restoredTop sz="94660"/>
  </p:normalViewPr>
  <p:slideViewPr>
    <p:cSldViewPr>
      <p:cViewPr>
        <p:scale>
          <a:sx n="90" d="100"/>
          <a:sy n="90" d="100"/>
        </p:scale>
        <p:origin x="-456" y="-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S PYRAM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floressence300DPI_q.jpg"/>
          <p:cNvPicPr>
            <a:picLocks noChangeAspect="1"/>
          </p:cNvPicPr>
          <p:nvPr userDrawn="1"/>
        </p:nvPicPr>
        <p:blipFill>
          <a:blip r:embed="rId2"/>
          <a:srcRect l="-6873" t="-16196" r="-764" b="3137"/>
          <a:stretch>
            <a:fillRect/>
          </a:stretch>
        </p:blipFill>
        <p:spPr bwMode="auto">
          <a:xfrm>
            <a:off x="7616825" y="188913"/>
            <a:ext cx="180022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Image 22"/>
          <p:cNvPicPr>
            <a:picLocks noChangeAspect="1"/>
          </p:cNvPicPr>
          <p:nvPr/>
        </p:nvPicPr>
        <p:blipFill>
          <a:blip r:embed="rId2"/>
          <a:srcRect l="9282"/>
          <a:stretch>
            <a:fillRect/>
          </a:stretch>
        </p:blipFill>
        <p:spPr bwMode="auto">
          <a:xfrm>
            <a:off x="3175" y="0"/>
            <a:ext cx="99806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arme 12"/>
          <p:cNvSpPr>
            <a:spLocks noChangeAspect="1"/>
          </p:cNvSpPr>
          <p:nvPr/>
        </p:nvSpPr>
        <p:spPr>
          <a:xfrm rot="18900000">
            <a:off x="7131050" y="2619375"/>
            <a:ext cx="1889125" cy="1889125"/>
          </a:xfrm>
          <a:prstGeom prst="teardrop">
            <a:avLst/>
          </a:prstGeom>
          <a:solidFill>
            <a:srgbClr val="6A292A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Larme 13"/>
          <p:cNvSpPr>
            <a:spLocks noChangeAspect="1"/>
          </p:cNvSpPr>
          <p:nvPr/>
        </p:nvSpPr>
        <p:spPr>
          <a:xfrm rot="2700000" flipV="1">
            <a:off x="7135813" y="458788"/>
            <a:ext cx="1890712" cy="1890712"/>
          </a:xfrm>
          <a:prstGeom prst="teardrop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5124" name="Image 14" descr="floressence300DPI_q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5663" y="1012825"/>
            <a:ext cx="18002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7205663" y="3273425"/>
            <a:ext cx="16668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AC2C30"/>
                </a:solidFill>
                <a:latin typeface="Arial" pitchFamily="34" charset="0"/>
                <a:cs typeface="Arial" pitchFamily="34" charset="0"/>
              </a:rPr>
              <a:t>Парфюмерные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AC2C30"/>
                </a:solidFill>
                <a:latin typeface="Arial" pitchFamily="34" charset="0"/>
                <a:cs typeface="Arial" pitchFamily="34" charset="0"/>
              </a:rPr>
              <a:t>композиции</a:t>
            </a:r>
            <a:endParaRPr lang="en-US" sz="1600" i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kern="0" dirty="0">
              <a:solidFill>
                <a:srgbClr val="AC2C3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www.elixens.com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61913" y="5573713"/>
            <a:ext cx="10007601" cy="720725"/>
          </a:xfrm>
          <a:prstGeom prst="rect">
            <a:avLst/>
          </a:prstGeom>
          <a:solidFill>
            <a:srgbClr val="6A292A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025" y="5513388"/>
            <a:ext cx="72405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50" dirty="0">
                <a:solidFill>
                  <a:schemeClr val="bg1"/>
                </a:solidFill>
                <a:latin typeface="+mn-lt"/>
                <a:cs typeface="Arial" pitchFamily="34" charset="0"/>
              </a:rPr>
              <a:t>СПА процедуры – средства по уходу</a:t>
            </a:r>
            <a:endParaRPr lang="en-US" b="1" i="1" spc="5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128" name="Image 2"/>
          <p:cNvPicPr>
            <a:picLocks noChangeAspect="1"/>
          </p:cNvPicPr>
          <p:nvPr/>
        </p:nvPicPr>
        <p:blipFill>
          <a:blip r:embed="rId4"/>
          <a:srcRect r="11865"/>
          <a:stretch>
            <a:fillRect/>
          </a:stretch>
        </p:blipFill>
        <p:spPr bwMode="auto">
          <a:xfrm>
            <a:off x="8553450" y="5573713"/>
            <a:ext cx="955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Imag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925" y="5573713"/>
            <a:ext cx="1052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505075" y="1916113"/>
            <a:ext cx="52562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15938"/>
            <a:r>
              <a:rPr lang="fr-FR" sz="2000" b="1">
                <a:solidFill>
                  <a:srgbClr val="6A292A"/>
                </a:solidFill>
                <a:latin typeface="Calibri" pitchFamily="34" charset="0"/>
              </a:rPr>
              <a:t>35131      	TIARE TAMANU</a:t>
            </a:r>
          </a:p>
          <a:p>
            <a:pPr defTabSz="515938"/>
            <a:r>
              <a:rPr lang="fr-FR" sz="2000" b="1">
                <a:solidFill>
                  <a:srgbClr val="6A292A"/>
                </a:solidFill>
                <a:latin typeface="Calibri" pitchFamily="34" charset="0"/>
              </a:rPr>
              <a:t>35453      	FLEUR DE LOTUS ET NEROLI </a:t>
            </a:r>
          </a:p>
          <a:p>
            <a:pPr defTabSz="515938"/>
            <a:r>
              <a:rPr lang="fr-FR" sz="2000" b="1">
                <a:solidFill>
                  <a:srgbClr val="6A292A"/>
                </a:solidFill>
                <a:latin typeface="Calibri" pitchFamily="34" charset="0"/>
              </a:rPr>
              <a:t>80761B    	GREEN TEA CITRUS</a:t>
            </a:r>
          </a:p>
          <a:p>
            <a:pPr defTabSz="515938"/>
            <a:r>
              <a:rPr lang="fr-FR" sz="2000" b="1">
                <a:solidFill>
                  <a:srgbClr val="6A292A"/>
                </a:solidFill>
                <a:latin typeface="Calibri" pitchFamily="34" charset="0"/>
              </a:rPr>
              <a:t>80337   	KO SAMUI</a:t>
            </a:r>
          </a:p>
          <a:p>
            <a:pPr defTabSz="515938"/>
            <a:r>
              <a:rPr lang="fr-FR" sz="2000" b="1">
                <a:solidFill>
                  <a:srgbClr val="6A292A"/>
                </a:solidFill>
                <a:latin typeface="Calibri" pitchFamily="34" charset="0"/>
              </a:rPr>
              <a:t>35314       FLEUR DE CHAMPACA </a:t>
            </a:r>
          </a:p>
          <a:p>
            <a:pPr defTabSz="515938"/>
            <a:r>
              <a:rPr lang="fr-FR" sz="2000" b="1">
                <a:solidFill>
                  <a:srgbClr val="6A292A"/>
                </a:solidFill>
                <a:latin typeface="Calibri" pitchFamily="34" charset="0"/>
              </a:rPr>
              <a:t>80641K    	VOLUPTE  </a:t>
            </a:r>
          </a:p>
          <a:p>
            <a:pPr defTabSz="515938"/>
            <a:r>
              <a:rPr lang="fr-FR" sz="2000" b="1">
                <a:solidFill>
                  <a:srgbClr val="6A292A"/>
                </a:solidFill>
                <a:latin typeface="Calibri" pitchFamily="34" charset="0"/>
              </a:rPr>
              <a:t>35450B     VISHNOU</a:t>
            </a:r>
          </a:p>
        </p:txBody>
      </p:sp>
      <p:sp>
        <p:nvSpPr>
          <p:cNvPr id="3" name="Rectangle 2"/>
          <p:cNvSpPr/>
          <p:nvPr/>
        </p:nvSpPr>
        <p:spPr>
          <a:xfrm>
            <a:off x="-30163" y="5008563"/>
            <a:ext cx="9936163" cy="720725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340" name="ZoneTexte 3"/>
          <p:cNvSpPr txBox="1">
            <a:spLocks noChangeArrowheads="1"/>
          </p:cNvSpPr>
          <p:nvPr/>
        </p:nvSpPr>
        <p:spPr bwMode="auto">
          <a:xfrm>
            <a:off x="295275" y="5013325"/>
            <a:ext cx="645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  <a:cs typeface="Arial" charset="0"/>
              </a:rPr>
              <a:t>КОЛЛЕКЦИЯ  АРОМАТОВ</a:t>
            </a:r>
            <a:endParaRPr lang="en-US" sz="2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4341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3913" y="5008563"/>
            <a:ext cx="1081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 5" descr="floressence300DPI_q.jpg"/>
          <p:cNvPicPr>
            <a:picLocks noChangeAspect="1"/>
          </p:cNvPicPr>
          <p:nvPr/>
        </p:nvPicPr>
        <p:blipFill>
          <a:blip r:embed="rId4"/>
          <a:srcRect l="-6873" t="-16196" r="-764" b="3137"/>
          <a:stretch>
            <a:fillRect/>
          </a:stretch>
        </p:blipFill>
        <p:spPr bwMode="auto">
          <a:xfrm>
            <a:off x="5705475" y="5008563"/>
            <a:ext cx="1479550" cy="720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Image 3"/>
          <p:cNvPicPr>
            <a:picLocks noChangeAspect="1"/>
          </p:cNvPicPr>
          <p:nvPr/>
        </p:nvPicPr>
        <p:blipFill>
          <a:blip r:embed="rId2"/>
          <a:srcRect b="6789"/>
          <a:stretch>
            <a:fillRect/>
          </a:stretch>
        </p:blipFill>
        <p:spPr bwMode="auto">
          <a:xfrm>
            <a:off x="6105525" y="4505325"/>
            <a:ext cx="3803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6630" y="1124744"/>
            <a:ext cx="9793338" cy="5733255"/>
          </a:xfrm>
          <a:prstGeom prst="rect">
            <a:avLst/>
          </a:prstGeom>
        </p:spPr>
        <p:txBody>
          <a:bodyPr numCol="2" spcCol="360000"/>
          <a:lstStyle/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Мир СПА зависит от моды и социальных тенденций. Сама эта индустрия, находящаяся на стыке профилактики, эстетики</a:t>
            </a:r>
            <a:r>
              <a:rPr lang="fr-FR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досуга, является продуктом мировой культуры. Люди разных возрастов и наций охотно воспринимают атмосферу тепла, гармонии и чувственности, благотворно влияющую на тело и сознание. Благодаря росту числа дальних поездок и встреч с иными культурными традициями, возрастает и тенденция сочетать методы традиционной и альтернативной терапии.</a:t>
            </a: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Основные процедуры СПА сегодня – это массаж,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пилинг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чистка/уход за лицом; расслабление также является важным элементом. Цель этих процедур – установление равновесия между телом и сознанием. Адепты СПА становятся настоящими экспертами качества предлагаемых средств и сервиса. Хорошего сервиса уже не достаточно – он должен быть превосходным, а качество средств является одним из основополагающих факторов.</a:t>
            </a: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Полинезии, Индонезии, Вьетнаме, Китае, Японии,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Тайланде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других странах Азии, красота, чувственность и комфорт являются неотъемлемой частью искусства жизни, в котором растения, фрукты, ценные специи в разных сочетаниях призваны подчеркивать красоту женщины и усиливать ее привлекательность.</a:t>
            </a: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Парфюмеры компании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ФЛОРЕССАНС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вдохновляются чудесными ароматами, царящими в  странах Восходящего солнца, Срединной Империи и Утренней свежести. Они предлагают чувственное обонятельное путешествие в виде семи новых парфюмерных композиций, адаптированных к сегменту СПА: масел и молочка для массажа,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пилинга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средств по уходу за лицом и телом и для ароматизации помещений. </a:t>
            </a: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608138" lvl="3" algn="just" fontAlgn="auto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888" y="276225"/>
            <a:ext cx="48196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noProof="1">
                <a:ln w="1905"/>
                <a:solidFill>
                  <a:srgbClr val="6A292A"/>
                </a:solidFill>
                <a:latin typeface="Arial" pitchFamily="34" charset="0"/>
              </a:rPr>
              <a:t>Парфюмерные композиции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noProof="1">
                <a:ln w="1905"/>
                <a:solidFill>
                  <a:srgbClr val="6A292A"/>
                </a:solidFill>
                <a:latin typeface="Arial" pitchFamily="34" charset="0"/>
              </a:rPr>
              <a:t>Спа- средства по уходу</a:t>
            </a:r>
            <a:endParaRPr lang="en-US" b="1" noProof="1">
              <a:ln w="1905"/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Larme 5"/>
          <p:cNvSpPr/>
          <p:nvPr/>
        </p:nvSpPr>
        <p:spPr>
          <a:xfrm rot="16200000" flipV="1">
            <a:off x="9525" y="1497013"/>
            <a:ext cx="1692275" cy="1692275"/>
          </a:xfrm>
          <a:prstGeom prst="teardrop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6A292A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075" y="1412875"/>
            <a:ext cx="9685338" cy="4968875"/>
          </a:xfrm>
          <a:prstGeom prst="rect">
            <a:avLst/>
          </a:prstGeom>
          <a:noFill/>
        </p:spPr>
        <p:txBody>
          <a:bodyPr numCol="2" spcCol="360000"/>
          <a:lstStyle/>
          <a:p>
            <a:pPr marL="0" lvl="3" algn="just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Imag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75" y="4437063"/>
            <a:ext cx="35401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Larme 5"/>
          <p:cNvGrpSpPr>
            <a:grpSpLocks/>
          </p:cNvGrpSpPr>
          <p:nvPr/>
        </p:nvGrpSpPr>
        <p:grpSpPr bwMode="auto">
          <a:xfrm>
            <a:off x="0" y="4797425"/>
            <a:ext cx="1736725" cy="1731963"/>
            <a:chOff x="0" y="933"/>
            <a:chExt cx="1094" cy="1091"/>
          </a:xfrm>
        </p:grpSpPr>
        <p:pic>
          <p:nvPicPr>
            <p:cNvPr id="6152" name="Larme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933"/>
              <a:ext cx="1094" cy="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10"/>
            <p:cNvSpPr txBox="1">
              <a:spLocks noChangeArrowheads="1"/>
            </p:cNvSpPr>
            <p:nvPr/>
          </p:nvSpPr>
          <p:spPr bwMode="auto">
            <a:xfrm rot="5400000">
              <a:off x="168" y="1100"/>
              <a:ext cx="753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7200901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30163" y="5300663"/>
            <a:ext cx="9936163" cy="720725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7171" name="Image 6"/>
          <p:cNvPicPr>
            <a:picLocks noChangeAspect="1"/>
          </p:cNvPicPr>
          <p:nvPr/>
        </p:nvPicPr>
        <p:blipFill>
          <a:blip r:embed="rId3"/>
          <a:srcRect t="2" r="22252" b="47191"/>
          <a:stretch>
            <a:fillRect/>
          </a:stretch>
        </p:blipFill>
        <p:spPr bwMode="auto">
          <a:xfrm>
            <a:off x="7165975" y="4149725"/>
            <a:ext cx="1778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ZoneTexte 7"/>
          <p:cNvSpPr txBox="1">
            <a:spLocks noChangeArrowheads="1"/>
          </p:cNvSpPr>
          <p:nvPr/>
        </p:nvSpPr>
        <p:spPr bwMode="auto">
          <a:xfrm>
            <a:off x="7170738" y="2433638"/>
            <a:ext cx="2735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alibri" pitchFamily="34" charset="0"/>
              </a:rPr>
              <a:t>Цветочный, фруктовый, амбровый</a:t>
            </a:r>
            <a:endParaRPr lang="fr-FR" sz="200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7173" name="Imag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1650" y="5078413"/>
            <a:ext cx="15113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ZoneTexte 11"/>
          <p:cNvSpPr txBox="1">
            <a:spLocks noChangeArrowheads="1"/>
          </p:cNvSpPr>
          <p:nvPr/>
        </p:nvSpPr>
        <p:spPr bwMode="auto">
          <a:xfrm>
            <a:off x="11113" y="5400675"/>
            <a:ext cx="8193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Полинезийское вдохновение</a:t>
            </a:r>
            <a:endParaRPr lang="fr-FR" sz="3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7192963" y="1401763"/>
            <a:ext cx="27352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TIARE TAMANU</a:t>
            </a:r>
          </a:p>
          <a:p>
            <a:pPr algn="ctr"/>
            <a:r>
              <a:rPr lang="en-US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35131</a:t>
            </a:r>
            <a:endParaRPr lang="fr-FR" sz="2800">
              <a:latin typeface="Calibri" pitchFamily="34" charset="0"/>
            </a:endParaRPr>
          </a:p>
          <a:p>
            <a:pPr algn="ctr"/>
            <a:endParaRPr lang="en-US" sz="2800" b="1">
              <a:solidFill>
                <a:srgbClr val="6A292A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 4"/>
          <p:cNvPicPr>
            <a:picLocks noChangeAspect="1"/>
          </p:cNvPicPr>
          <p:nvPr/>
        </p:nvPicPr>
        <p:blipFill>
          <a:blip r:embed="rId2"/>
          <a:srcRect l="11449" r="13409"/>
          <a:stretch>
            <a:fillRect/>
          </a:stretch>
        </p:blipFill>
        <p:spPr bwMode="auto">
          <a:xfrm>
            <a:off x="0" y="-1588"/>
            <a:ext cx="719931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30163" y="5157788"/>
            <a:ext cx="9936163" cy="719137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195" name="ZoneTexte 9"/>
          <p:cNvSpPr txBox="1">
            <a:spLocks noChangeArrowheads="1"/>
          </p:cNvSpPr>
          <p:nvPr/>
        </p:nvSpPr>
        <p:spPr bwMode="auto">
          <a:xfrm>
            <a:off x="7199313" y="2565400"/>
            <a:ext cx="2706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alibri" pitchFamily="34" charset="0"/>
              </a:rPr>
              <a:t>Цветущая зелень</a:t>
            </a:r>
            <a:endParaRPr lang="fr-FR" sz="2000" i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8196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6113" y="5157788"/>
            <a:ext cx="13049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ZoneTexte 11"/>
          <p:cNvSpPr txBox="1">
            <a:spLocks noChangeArrowheads="1"/>
          </p:cNvSpPr>
          <p:nvPr/>
        </p:nvSpPr>
        <p:spPr bwMode="auto">
          <a:xfrm>
            <a:off x="200025" y="5224463"/>
            <a:ext cx="82661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Японское вдохновение</a:t>
            </a:r>
            <a:endParaRPr lang="fr-FR" sz="3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7199313" y="1198563"/>
            <a:ext cx="2706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FLEUR DE LOTUS </a:t>
            </a:r>
          </a:p>
          <a:p>
            <a:pPr algn="ctr"/>
            <a:r>
              <a:rPr lang="en-US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ET NEROLI </a:t>
            </a:r>
          </a:p>
          <a:p>
            <a:pPr algn="ctr"/>
            <a:r>
              <a:rPr lang="en-US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35453</a:t>
            </a:r>
            <a:endParaRPr lang="fr-FR" sz="2800" b="1">
              <a:latin typeface="Calibri" pitchFamily="34" charset="0"/>
            </a:endParaRPr>
          </a:p>
        </p:txBody>
      </p:sp>
      <p:pic>
        <p:nvPicPr>
          <p:cNvPr id="8199" name="Image 12" descr="jacinthe d'ea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3897313"/>
            <a:ext cx="16811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3292475"/>
            <a:ext cx="419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2363" y="2543175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 6"/>
          <p:cNvPicPr>
            <a:picLocks noChangeAspect="1"/>
          </p:cNvPicPr>
          <p:nvPr/>
        </p:nvPicPr>
        <p:blipFill>
          <a:blip r:embed="rId4"/>
          <a:srcRect r="26559"/>
          <a:stretch>
            <a:fillRect/>
          </a:stretch>
        </p:blipFill>
        <p:spPr bwMode="auto">
          <a:xfrm>
            <a:off x="1903413" y="0"/>
            <a:ext cx="5287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 7"/>
          <p:cNvPicPr>
            <a:picLocks noChangeAspect="1"/>
          </p:cNvPicPr>
          <p:nvPr/>
        </p:nvPicPr>
        <p:blipFill>
          <a:blip r:embed="rId5"/>
          <a:srcRect l="26190" r="25238"/>
          <a:stretch>
            <a:fillRect/>
          </a:stretch>
        </p:blipFill>
        <p:spPr bwMode="auto">
          <a:xfrm>
            <a:off x="-30163" y="0"/>
            <a:ext cx="34972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14288" y="5157788"/>
            <a:ext cx="9936163" cy="719137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222" name="ZoneTexte 12"/>
          <p:cNvSpPr txBox="1">
            <a:spLocks noChangeArrowheads="1"/>
          </p:cNvSpPr>
          <p:nvPr/>
        </p:nvSpPr>
        <p:spPr bwMode="auto">
          <a:xfrm>
            <a:off x="7196138" y="2720975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alibri" pitchFamily="34" charset="0"/>
              </a:rPr>
              <a:t>Цитрусовый, с нотами зелени</a:t>
            </a:r>
            <a:endParaRPr lang="fr-FR" sz="2000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223" name="ZoneTexte 15"/>
          <p:cNvSpPr txBox="1">
            <a:spLocks noChangeArrowheads="1"/>
          </p:cNvSpPr>
          <p:nvPr/>
        </p:nvSpPr>
        <p:spPr bwMode="auto">
          <a:xfrm>
            <a:off x="-14288" y="5157788"/>
            <a:ext cx="719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Балийское вдохновение</a:t>
            </a:r>
            <a:endParaRPr lang="fr-FR" sz="3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7191375" y="1331913"/>
            <a:ext cx="2714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GREEN TEA CITRUS</a:t>
            </a:r>
          </a:p>
          <a:p>
            <a:pPr algn="ctr"/>
            <a:r>
              <a:rPr lang="nb-NO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80761B</a:t>
            </a:r>
            <a:endParaRPr lang="fr-FR" sz="2800"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65168" y="3861216"/>
            <a:ext cx="2016000" cy="15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Imag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27902" b="7993"/>
          <a:stretch>
            <a:fillRect/>
          </a:stretch>
        </p:blipFill>
        <p:spPr bwMode="auto">
          <a:xfrm>
            <a:off x="7196138" y="4724400"/>
            <a:ext cx="184943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age 3"/>
          <p:cNvPicPr>
            <a:picLocks noChangeAspect="1"/>
          </p:cNvPicPr>
          <p:nvPr/>
        </p:nvPicPr>
        <p:blipFill>
          <a:blip r:embed="rId2"/>
          <a:srcRect l="15875" r="9126"/>
          <a:stretch>
            <a:fillRect/>
          </a:stretch>
        </p:blipFill>
        <p:spPr bwMode="auto">
          <a:xfrm>
            <a:off x="-9525" y="-31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0163" y="5157788"/>
            <a:ext cx="9936163" cy="719137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243" name="ZoneTexte 7"/>
          <p:cNvSpPr txBox="1">
            <a:spLocks noChangeArrowheads="1"/>
          </p:cNvSpPr>
          <p:nvPr/>
        </p:nvSpPr>
        <p:spPr bwMode="auto">
          <a:xfrm>
            <a:off x="7191375" y="2492375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alibri" pitchFamily="34" charset="0"/>
              </a:rPr>
              <a:t>Цветочный, морской, фруктовый, с нотами зелени</a:t>
            </a:r>
            <a:endParaRPr lang="fr-FR" sz="2000" i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0244" name="Image 9"/>
          <p:cNvPicPr>
            <a:picLocks noChangeAspect="1"/>
          </p:cNvPicPr>
          <p:nvPr/>
        </p:nvPicPr>
        <p:blipFill>
          <a:blip r:embed="rId3"/>
          <a:srcRect b="3125"/>
          <a:stretch>
            <a:fillRect/>
          </a:stretch>
        </p:blipFill>
        <p:spPr bwMode="auto">
          <a:xfrm>
            <a:off x="7185025" y="4005263"/>
            <a:ext cx="15922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ZoneTexte 10"/>
          <p:cNvSpPr txBox="1">
            <a:spLocks noChangeArrowheads="1"/>
          </p:cNvSpPr>
          <p:nvPr/>
        </p:nvSpPr>
        <p:spPr bwMode="auto">
          <a:xfrm>
            <a:off x="-9525" y="5229225"/>
            <a:ext cx="805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Тайское вдохновение</a:t>
            </a:r>
            <a:endParaRPr lang="fr-FR" sz="3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7185025" y="1346200"/>
            <a:ext cx="2720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KO SAMUI</a:t>
            </a:r>
          </a:p>
          <a:p>
            <a:pPr algn="ctr"/>
            <a:r>
              <a:rPr lang="fr-FR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80337</a:t>
            </a:r>
            <a:endParaRPr lang="fr-FR" sz="2800">
              <a:latin typeface="Calibri" pitchFamily="34" charset="0"/>
            </a:endParaRPr>
          </a:p>
        </p:txBody>
      </p:sp>
      <p:pic>
        <p:nvPicPr>
          <p:cNvPr id="10247" name="Imag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25" y="5157788"/>
            <a:ext cx="1358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30163" y="5157788"/>
            <a:ext cx="9936163" cy="719137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1126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4724400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ZoneTexte 7"/>
          <p:cNvSpPr txBox="1">
            <a:spLocks noChangeArrowheads="1"/>
          </p:cNvSpPr>
          <p:nvPr/>
        </p:nvSpPr>
        <p:spPr bwMode="auto">
          <a:xfrm>
            <a:off x="7185025" y="3152775"/>
            <a:ext cx="2738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alibri" pitchFamily="34" charset="0"/>
              </a:rPr>
              <a:t>Цветочно- фруктовый, древесный</a:t>
            </a:r>
            <a:endParaRPr lang="fr-FR" sz="2000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30163" y="5229225"/>
            <a:ext cx="7215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-150" dirty="0" err="1">
                <a:solidFill>
                  <a:schemeClr val="bg1"/>
                </a:solidFill>
                <a:latin typeface="+mn-lt"/>
              </a:rPr>
              <a:t>Малайзийское</a:t>
            </a:r>
            <a:r>
              <a:rPr lang="ru-RU" sz="3200" spc="-150" dirty="0">
                <a:solidFill>
                  <a:schemeClr val="bg1"/>
                </a:solidFill>
                <a:latin typeface="+mn-lt"/>
              </a:rPr>
              <a:t> вдохновение</a:t>
            </a:r>
            <a:endParaRPr lang="fr-FR" sz="3200" i="1" spc="-1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7185025" y="1419225"/>
            <a:ext cx="2738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FLEUR DE CHAMPACA</a:t>
            </a:r>
          </a:p>
          <a:p>
            <a:pPr algn="ctr"/>
            <a:r>
              <a:rPr lang="fr-FR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35314</a:t>
            </a:r>
            <a:endParaRPr lang="fr-FR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157788"/>
            <a:ext cx="9936163" cy="719137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291" name="ZoneTexte 6"/>
          <p:cNvSpPr txBox="1">
            <a:spLocks noChangeArrowheads="1"/>
          </p:cNvSpPr>
          <p:nvPr/>
        </p:nvSpPr>
        <p:spPr bwMode="auto">
          <a:xfrm>
            <a:off x="7185025" y="2649538"/>
            <a:ext cx="2751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alibri" pitchFamily="34" charset="0"/>
              </a:rPr>
              <a:t>Амбровый, древесно- мускусный</a:t>
            </a:r>
            <a:endParaRPr lang="fr-FR" sz="2000" i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2292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4005263"/>
            <a:ext cx="17160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ZoneTexte 8"/>
          <p:cNvSpPr txBox="1">
            <a:spLocks noChangeArrowheads="1"/>
          </p:cNvSpPr>
          <p:nvPr/>
        </p:nvSpPr>
        <p:spPr bwMode="auto">
          <a:xfrm>
            <a:off x="273050" y="5224463"/>
            <a:ext cx="802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Тихоокеанское вдохновение</a:t>
            </a:r>
            <a:endParaRPr lang="fr-FR" sz="3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7185025" y="1335088"/>
            <a:ext cx="27209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VOLUPTE</a:t>
            </a:r>
          </a:p>
          <a:p>
            <a:pPr algn="ctr"/>
            <a:r>
              <a:rPr lang="fr-FR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80641K</a:t>
            </a:r>
            <a:endParaRPr lang="fr-FR" sz="2800" b="1">
              <a:latin typeface="Calibri" pitchFamily="34" charset="0"/>
            </a:endParaRPr>
          </a:p>
          <a:p>
            <a:pPr algn="ctr"/>
            <a:endParaRPr lang="fr-FR" sz="2800" b="1">
              <a:solidFill>
                <a:srgbClr val="6A292A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5" name="Imag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5160963"/>
            <a:ext cx="15351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7200901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30163" y="5229225"/>
            <a:ext cx="9936163" cy="720725"/>
          </a:xfrm>
          <a:prstGeom prst="rect">
            <a:avLst/>
          </a:prstGeom>
          <a:solidFill>
            <a:srgbClr val="6A292A"/>
          </a:solidFill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315" name="ZoneTexte 8"/>
          <p:cNvSpPr txBox="1">
            <a:spLocks noChangeArrowheads="1"/>
          </p:cNvSpPr>
          <p:nvPr/>
        </p:nvSpPr>
        <p:spPr bwMode="auto">
          <a:xfrm>
            <a:off x="7164388" y="2433638"/>
            <a:ext cx="2741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alibri" pitchFamily="34" charset="0"/>
              </a:rPr>
              <a:t>Древесный, с нотами зелени и специй</a:t>
            </a:r>
            <a:endParaRPr lang="fr-FR" sz="2000" i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3316" name="Imag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076700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-30163" y="5300663"/>
            <a:ext cx="7978776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-150" dirty="0">
                <a:solidFill>
                  <a:schemeClr val="bg1"/>
                </a:solidFill>
                <a:latin typeface="+mn-lt"/>
              </a:rPr>
              <a:t>Вьетнамское вдохновение</a:t>
            </a:r>
            <a:endParaRPr lang="fr-FR" sz="3200" i="1" spc="-1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7170738" y="1377950"/>
            <a:ext cx="2735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VISHNOU</a:t>
            </a:r>
          </a:p>
          <a:p>
            <a:pPr algn="ctr"/>
            <a:r>
              <a:rPr lang="en-US" sz="2800" b="1">
                <a:solidFill>
                  <a:srgbClr val="6A292A"/>
                </a:solidFill>
                <a:latin typeface="Calibri" pitchFamily="34" charset="0"/>
                <a:cs typeface="Arial" charset="0"/>
              </a:rPr>
              <a:t>35450B</a:t>
            </a:r>
          </a:p>
        </p:txBody>
      </p:sp>
      <p:pic>
        <p:nvPicPr>
          <p:cNvPr id="13319" name="Image 14" descr="CLOV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7188" y="5229225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 VIE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105</Words>
  <Application>Microsoft Office PowerPoint</Application>
  <PresentationFormat>Лист A4 (210x297 мм)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Thème Office</vt:lpstr>
      <vt:lpstr>PAGE VIERGE</vt:lpstr>
      <vt:lpstr>Thème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ELIXENS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Antonia AT. TREVISAN</dc:creator>
  <cp:lastModifiedBy>Florusin</cp:lastModifiedBy>
  <cp:revision>78</cp:revision>
  <cp:lastPrinted>2013-03-14T15:36:06Z</cp:lastPrinted>
  <dcterms:created xsi:type="dcterms:W3CDTF">2012-11-29T09:21:36Z</dcterms:created>
  <dcterms:modified xsi:type="dcterms:W3CDTF">2013-07-31T11:41:26Z</dcterms:modified>
</cp:coreProperties>
</file>